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73" r:id="rId8"/>
    <p:sldId id="265" r:id="rId9"/>
    <p:sldId id="264" r:id="rId10"/>
    <p:sldId id="270" r:id="rId11"/>
    <p:sldId id="268" r:id="rId12"/>
    <p:sldId id="275" r:id="rId13"/>
    <p:sldId id="267" r:id="rId14"/>
    <p:sldId id="271" r:id="rId15"/>
    <p:sldId id="272"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1991" autoAdjust="0"/>
  </p:normalViewPr>
  <p:slideViewPr>
    <p:cSldViewPr snapToGrid="0">
      <p:cViewPr varScale="1">
        <p:scale>
          <a:sx n="44" d="100"/>
          <a:sy n="44" d="100"/>
        </p:scale>
        <p:origin x="21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2DE4F-C591-4921-A3A5-0EFFDB4818E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i-FI"/>
        </a:p>
      </dgm:t>
    </dgm:pt>
    <dgm:pt modelId="{04BF49A1-C01A-48B0-949C-7D1EA2BB8ACD}">
      <dgm:prSet phldrT="[Teksti]"/>
      <dgm:spPr>
        <a:solidFill>
          <a:srgbClr val="00747A"/>
        </a:solidFill>
      </dgm:spPr>
      <dgm:t>
        <a:bodyPr/>
        <a:lstStyle/>
        <a:p>
          <a:r>
            <a:rPr lang="fi-FI" dirty="0"/>
            <a:t>Hyvä elämä</a:t>
          </a:r>
        </a:p>
      </dgm:t>
    </dgm:pt>
    <dgm:pt modelId="{9E84B6CE-5836-42B1-AD6F-7506745207BB}" type="parTrans" cxnId="{934E6F75-D385-451C-B65A-47674F18309B}">
      <dgm:prSet/>
      <dgm:spPr/>
      <dgm:t>
        <a:bodyPr/>
        <a:lstStyle/>
        <a:p>
          <a:endParaRPr lang="fi-FI"/>
        </a:p>
      </dgm:t>
    </dgm:pt>
    <dgm:pt modelId="{C3473C00-5BB5-4BB1-8C12-FE3670D31CDD}" type="sibTrans" cxnId="{934E6F75-D385-451C-B65A-47674F18309B}">
      <dgm:prSet/>
      <dgm:spPr/>
      <dgm:t>
        <a:bodyPr/>
        <a:lstStyle/>
        <a:p>
          <a:endParaRPr lang="fi-FI"/>
        </a:p>
      </dgm:t>
    </dgm:pt>
    <dgm:pt modelId="{636BD0C2-CE29-4D33-9AD2-CE1BB312ADCB}">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perhe</a:t>
          </a:r>
        </a:p>
      </dgm:t>
    </dgm:pt>
    <dgm:pt modelId="{06D4588B-02AF-4838-B8C2-AC4A0C0DF377}" type="parTrans" cxnId="{08EFF2A5-7579-4E22-8A7B-46CA2555D700}">
      <dgm:prSet/>
      <dgm:spPr>
        <a:solidFill>
          <a:srgbClr val="7FD5C5"/>
        </a:solidFill>
      </dgm:spPr>
      <dgm:t>
        <a:bodyPr/>
        <a:lstStyle/>
        <a:p>
          <a:endParaRPr lang="fi-FI"/>
        </a:p>
      </dgm:t>
    </dgm:pt>
    <dgm:pt modelId="{FF83FF47-ADB4-4B57-9C41-CDE599BA2F59}" type="sibTrans" cxnId="{08EFF2A5-7579-4E22-8A7B-46CA2555D700}">
      <dgm:prSet/>
      <dgm:spPr/>
      <dgm:t>
        <a:bodyPr/>
        <a:lstStyle/>
        <a:p>
          <a:endParaRPr lang="fi-FI"/>
        </a:p>
      </dgm:t>
    </dgm:pt>
    <dgm:pt modelId="{D8C9DDE2-3824-4E44-9046-2B30223C6506}">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ystävät</a:t>
          </a:r>
        </a:p>
      </dgm:t>
    </dgm:pt>
    <dgm:pt modelId="{6C001096-8616-484F-A5D5-E1F2CD0DBCEF}" type="parTrans" cxnId="{5DA795ED-0120-4B9B-889F-6DB872112D6C}">
      <dgm:prSet/>
      <dgm:spPr>
        <a:solidFill>
          <a:srgbClr val="7FD5C5"/>
        </a:solidFill>
      </dgm:spPr>
      <dgm:t>
        <a:bodyPr/>
        <a:lstStyle/>
        <a:p>
          <a:endParaRPr lang="fi-FI"/>
        </a:p>
      </dgm:t>
    </dgm:pt>
    <dgm:pt modelId="{A9D7D99B-0CE7-4EB7-A0D1-87F90B7B1794}" type="sibTrans" cxnId="{5DA795ED-0120-4B9B-889F-6DB872112D6C}">
      <dgm:prSet/>
      <dgm:spPr/>
      <dgm:t>
        <a:bodyPr/>
        <a:lstStyle/>
        <a:p>
          <a:endParaRPr lang="fi-FI"/>
        </a:p>
      </dgm:t>
    </dgm:pt>
    <dgm:pt modelId="{0CA7FC65-EC90-40CE-A127-CA265E6DC1B2}">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työ</a:t>
          </a:r>
        </a:p>
      </dgm:t>
    </dgm:pt>
    <dgm:pt modelId="{9DBF3E88-B09C-4072-A6E1-7D333C0A9420}" type="parTrans" cxnId="{3B6847FF-4899-4001-AE14-81789E727830}">
      <dgm:prSet/>
      <dgm:spPr>
        <a:solidFill>
          <a:srgbClr val="7FD5C5"/>
        </a:solidFill>
      </dgm:spPr>
      <dgm:t>
        <a:bodyPr/>
        <a:lstStyle/>
        <a:p>
          <a:endParaRPr lang="fi-FI"/>
        </a:p>
      </dgm:t>
    </dgm:pt>
    <dgm:pt modelId="{DF2F20AA-43E3-4C36-B06A-B0769B81F5A2}" type="sibTrans" cxnId="{3B6847FF-4899-4001-AE14-81789E727830}">
      <dgm:prSet/>
      <dgm:spPr/>
      <dgm:t>
        <a:bodyPr/>
        <a:lstStyle/>
        <a:p>
          <a:endParaRPr lang="fi-FI"/>
        </a:p>
      </dgm:t>
    </dgm:pt>
    <dgm:pt modelId="{2C60D463-D8DD-4E8A-919E-29E23AAACEE6}">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harrastukset</a:t>
          </a:r>
        </a:p>
      </dgm:t>
    </dgm:pt>
    <dgm:pt modelId="{CA51DF3F-3CEB-43AC-8763-115E7AFDC4DC}" type="parTrans" cxnId="{6AFD0F34-1AA2-4B75-A570-0D2ED1CFE458}">
      <dgm:prSet/>
      <dgm:spPr>
        <a:solidFill>
          <a:srgbClr val="7FD5C5"/>
        </a:solidFill>
      </dgm:spPr>
      <dgm:t>
        <a:bodyPr/>
        <a:lstStyle/>
        <a:p>
          <a:endParaRPr lang="fi-FI"/>
        </a:p>
      </dgm:t>
    </dgm:pt>
    <dgm:pt modelId="{A77EA256-92D5-4464-8C32-AFE61DA7FB09}" type="sibTrans" cxnId="{6AFD0F34-1AA2-4B75-A570-0D2ED1CFE458}">
      <dgm:prSet/>
      <dgm:spPr/>
      <dgm:t>
        <a:bodyPr/>
        <a:lstStyle/>
        <a:p>
          <a:endParaRPr lang="fi-FI"/>
        </a:p>
      </dgm:t>
    </dgm:pt>
    <dgm:pt modelId="{89C86369-0F82-41E6-A578-1002CDEF1E2D}">
      <dgm:prSet phldrT="[Teksti]" phldr="1"/>
      <dgm:spPr/>
      <dgm:t>
        <a:bodyPr/>
        <a:lstStyle/>
        <a:p>
          <a:endParaRPr lang="fi-FI"/>
        </a:p>
      </dgm:t>
    </dgm:pt>
    <dgm:pt modelId="{2D902CE4-08CE-4A06-8761-0AF575B7870C}" type="parTrans" cxnId="{F5A189C6-5765-44F9-B1C3-4C5153D7A89C}">
      <dgm:prSet/>
      <dgm:spPr/>
      <dgm:t>
        <a:bodyPr/>
        <a:lstStyle/>
        <a:p>
          <a:endParaRPr lang="fi-FI"/>
        </a:p>
      </dgm:t>
    </dgm:pt>
    <dgm:pt modelId="{B708642A-FBD4-45A3-ACB4-83AAD6E2B66E}" type="sibTrans" cxnId="{F5A189C6-5765-44F9-B1C3-4C5153D7A89C}">
      <dgm:prSet/>
      <dgm:spPr/>
      <dgm:t>
        <a:bodyPr/>
        <a:lstStyle/>
        <a:p>
          <a:endParaRPr lang="fi-FI"/>
        </a:p>
      </dgm:t>
    </dgm:pt>
    <dgm:pt modelId="{1B06C473-AF91-46F9-ADE1-7F7266279600}">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hengellisyys</a:t>
          </a:r>
        </a:p>
      </dgm:t>
    </dgm:pt>
    <dgm:pt modelId="{5B4DF14F-EC4F-435C-A5D2-5B3798EEE641}" type="parTrans" cxnId="{11CBB8C8-2992-4E36-88A2-926CE243D9B1}">
      <dgm:prSet/>
      <dgm:spPr>
        <a:solidFill>
          <a:srgbClr val="7FD5C5"/>
        </a:solidFill>
      </dgm:spPr>
      <dgm:t>
        <a:bodyPr/>
        <a:lstStyle/>
        <a:p>
          <a:endParaRPr lang="fi-FI"/>
        </a:p>
      </dgm:t>
    </dgm:pt>
    <dgm:pt modelId="{464078A5-CEC4-4F44-B440-C5DB7FDDF51E}" type="sibTrans" cxnId="{11CBB8C8-2992-4E36-88A2-926CE243D9B1}">
      <dgm:prSet/>
      <dgm:spPr/>
      <dgm:t>
        <a:bodyPr/>
        <a:lstStyle/>
        <a:p>
          <a:endParaRPr lang="fi-FI"/>
        </a:p>
      </dgm:t>
    </dgm:pt>
    <dgm:pt modelId="{DAFF9725-10A6-4457-8B3B-35C0BB02A141}">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ympäristö</a:t>
          </a:r>
        </a:p>
      </dgm:t>
    </dgm:pt>
    <dgm:pt modelId="{34346B96-E0F7-49C9-AC31-3796CE1C4650}" type="parTrans" cxnId="{8AFD7153-96E7-4DE6-85C2-628152E0C928}">
      <dgm:prSet/>
      <dgm:spPr>
        <a:solidFill>
          <a:srgbClr val="7FD5C5"/>
        </a:solidFill>
      </dgm:spPr>
      <dgm:t>
        <a:bodyPr/>
        <a:lstStyle/>
        <a:p>
          <a:endParaRPr lang="fi-FI"/>
        </a:p>
      </dgm:t>
    </dgm:pt>
    <dgm:pt modelId="{F69D28AD-3D8A-4D87-BED8-809F52455231}" type="sibTrans" cxnId="{8AFD7153-96E7-4DE6-85C2-628152E0C928}">
      <dgm:prSet/>
      <dgm:spPr/>
      <dgm:t>
        <a:bodyPr/>
        <a:lstStyle/>
        <a:p>
          <a:endParaRPr lang="fi-FI"/>
        </a:p>
      </dgm:t>
    </dgm:pt>
    <dgm:pt modelId="{6B17F4BB-18C1-4D9E-A72F-2C5F70C5504E}">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terveys</a:t>
          </a:r>
        </a:p>
      </dgm:t>
    </dgm:pt>
    <dgm:pt modelId="{6C50DB5B-8519-4575-8960-CE4D2AB7A0A7}" type="parTrans" cxnId="{4063E802-42DF-4870-BE20-B09A9AEC8C7E}">
      <dgm:prSet/>
      <dgm:spPr>
        <a:solidFill>
          <a:srgbClr val="7FD5C5"/>
        </a:solidFill>
      </dgm:spPr>
      <dgm:t>
        <a:bodyPr/>
        <a:lstStyle/>
        <a:p>
          <a:endParaRPr lang="fi-FI"/>
        </a:p>
      </dgm:t>
    </dgm:pt>
    <dgm:pt modelId="{482524AB-7AD3-4910-8474-F5D4CBE21CB9}" type="sibTrans" cxnId="{4063E802-42DF-4870-BE20-B09A9AEC8C7E}">
      <dgm:prSet/>
      <dgm:spPr/>
      <dgm:t>
        <a:bodyPr/>
        <a:lstStyle/>
        <a:p>
          <a:endParaRPr lang="fi-FI"/>
        </a:p>
      </dgm:t>
    </dgm:pt>
    <dgm:pt modelId="{1B11FD3C-FAB8-4238-BD61-CFD81E92ABAE}">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vapaa-aika</a:t>
          </a:r>
        </a:p>
      </dgm:t>
    </dgm:pt>
    <dgm:pt modelId="{8D060AAA-72A6-424C-91AC-353928F21112}" type="parTrans" cxnId="{50EA4949-02A9-4122-A70C-D110BF7A9BD1}">
      <dgm:prSet/>
      <dgm:spPr>
        <a:solidFill>
          <a:srgbClr val="7FD5C5"/>
        </a:solidFill>
      </dgm:spPr>
      <dgm:t>
        <a:bodyPr/>
        <a:lstStyle/>
        <a:p>
          <a:endParaRPr lang="fi-FI"/>
        </a:p>
      </dgm:t>
    </dgm:pt>
    <dgm:pt modelId="{6B1E33C5-3F59-4171-B553-B3EBA91DE575}" type="sibTrans" cxnId="{50EA4949-02A9-4122-A70C-D110BF7A9BD1}">
      <dgm:prSet/>
      <dgm:spPr/>
      <dgm:t>
        <a:bodyPr/>
        <a:lstStyle/>
        <a:p>
          <a:endParaRPr lang="fi-FI"/>
        </a:p>
      </dgm:t>
    </dgm:pt>
    <dgm:pt modelId="{74F369E7-4B2B-A94F-AD06-92E20191C5D8}">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mielekästä tekemistä</a:t>
          </a:r>
        </a:p>
      </dgm:t>
    </dgm:pt>
    <dgm:pt modelId="{4208F07E-D815-E843-BEBB-F4E0DA589310}" type="parTrans" cxnId="{2C282ED2-E390-684A-97FD-6A943AA93619}">
      <dgm:prSet/>
      <dgm:spPr>
        <a:solidFill>
          <a:srgbClr val="7FD5C5"/>
        </a:solidFill>
      </dgm:spPr>
      <dgm:t>
        <a:bodyPr/>
        <a:lstStyle/>
        <a:p>
          <a:endParaRPr lang="en-US"/>
        </a:p>
      </dgm:t>
    </dgm:pt>
    <dgm:pt modelId="{EFF00A69-DA75-B547-8E1C-C24DDE7DC8DF}" type="sibTrans" cxnId="{2C282ED2-E390-684A-97FD-6A943AA93619}">
      <dgm:prSet/>
      <dgm:spPr/>
      <dgm:t>
        <a:bodyPr/>
        <a:lstStyle/>
        <a:p>
          <a:endParaRPr lang="en-US"/>
        </a:p>
      </dgm:t>
    </dgm:pt>
    <dgm:pt modelId="{7D901641-5B18-8D46-92A5-43C8C8F979CA}">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taloudellinen turva</a:t>
          </a:r>
        </a:p>
      </dgm:t>
    </dgm:pt>
    <dgm:pt modelId="{7C5E79CE-3F41-6547-9648-D71D864F178A}" type="parTrans" cxnId="{78FCDBD2-94AF-094A-9B28-B2810EFDE3BF}">
      <dgm:prSet/>
      <dgm:spPr>
        <a:solidFill>
          <a:srgbClr val="7FD5C5"/>
        </a:solidFill>
      </dgm:spPr>
      <dgm:t>
        <a:bodyPr/>
        <a:lstStyle/>
        <a:p>
          <a:endParaRPr lang="en-US"/>
        </a:p>
      </dgm:t>
    </dgm:pt>
    <dgm:pt modelId="{D8D3A7A0-C9D3-A846-A3A5-C544B7A17D6A}" type="sibTrans" cxnId="{78FCDBD2-94AF-094A-9B28-B2810EFDE3BF}">
      <dgm:prSet/>
      <dgm:spPr/>
      <dgm:t>
        <a:bodyPr/>
        <a:lstStyle/>
        <a:p>
          <a:endParaRPr lang="en-US"/>
        </a:p>
      </dgm:t>
    </dgm:pt>
    <dgm:pt modelId="{DC487475-31F3-654C-B303-63617BCD750F}">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koti</a:t>
          </a:r>
        </a:p>
      </dgm:t>
    </dgm:pt>
    <dgm:pt modelId="{9802C6DF-5158-8248-95EB-D5F56F607D82}" type="parTrans" cxnId="{EA18B5E8-5B28-2544-95D2-74802CE75A43}">
      <dgm:prSet/>
      <dgm:spPr>
        <a:solidFill>
          <a:srgbClr val="7FD5C5"/>
        </a:solidFill>
      </dgm:spPr>
      <dgm:t>
        <a:bodyPr/>
        <a:lstStyle/>
        <a:p>
          <a:endParaRPr lang="en-US"/>
        </a:p>
      </dgm:t>
    </dgm:pt>
    <dgm:pt modelId="{A1929084-14B4-084D-88D7-598403195C01}" type="sibTrans" cxnId="{EA18B5E8-5B28-2544-95D2-74802CE75A43}">
      <dgm:prSet/>
      <dgm:spPr/>
      <dgm:t>
        <a:bodyPr/>
        <a:lstStyle/>
        <a:p>
          <a:endParaRPr lang="en-US"/>
        </a:p>
      </dgm:t>
    </dgm:pt>
    <dgm:pt modelId="{AA8E12F3-FA2A-5641-BF6C-180AFD467E70}">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toimintakyky</a:t>
          </a:r>
        </a:p>
      </dgm:t>
    </dgm:pt>
    <dgm:pt modelId="{28ADA303-86F1-EF44-BB6D-5D2AE585587E}" type="parTrans" cxnId="{CD38EF2C-5C17-C14D-A51A-B9744C4DA285}">
      <dgm:prSet/>
      <dgm:spPr>
        <a:solidFill>
          <a:srgbClr val="7FD5C5"/>
        </a:solidFill>
      </dgm:spPr>
      <dgm:t>
        <a:bodyPr/>
        <a:lstStyle/>
        <a:p>
          <a:endParaRPr lang="en-US"/>
        </a:p>
      </dgm:t>
    </dgm:pt>
    <dgm:pt modelId="{523327DA-85EF-3F43-86BF-5F4B20CB7D23}" type="sibTrans" cxnId="{CD38EF2C-5C17-C14D-A51A-B9744C4DA285}">
      <dgm:prSet/>
      <dgm:spPr/>
      <dgm:t>
        <a:bodyPr/>
        <a:lstStyle/>
        <a:p>
          <a:endParaRPr lang="en-US"/>
        </a:p>
      </dgm:t>
    </dgm:pt>
    <dgm:pt modelId="{11C1395D-6462-294A-BEB9-35D001E988F7}">
      <dgm:prSet phldrT="[Teksti]" custT="1"/>
      <dgm:spPr>
        <a:solidFill>
          <a:srgbClr val="00747A"/>
        </a:solidFill>
      </dgm:spPr>
      <dgm:t>
        <a:bodyPr/>
        <a:lstStyle/>
        <a:p>
          <a:r>
            <a:rPr lang="fi-FI" sz="1600" dirty="0">
              <a:latin typeface="Verdana" panose="020B0604030504040204" pitchFamily="34" charset="0"/>
              <a:ea typeface="Verdana" panose="020B0604030504040204" pitchFamily="34" charset="0"/>
            </a:rPr>
            <a:t>fyysinen</a:t>
          </a:r>
          <a:r>
            <a:rPr lang="fi-FI" sz="1600" dirty="0"/>
            <a:t> </a:t>
          </a:r>
          <a:r>
            <a:rPr lang="fi-FI" sz="1600" dirty="0">
              <a:latin typeface="Verdana" panose="020B0604030504040204" pitchFamily="34" charset="0"/>
              <a:ea typeface="Verdana" panose="020B0604030504040204" pitchFamily="34" charset="0"/>
            </a:rPr>
            <a:t>kunto</a:t>
          </a:r>
        </a:p>
      </dgm:t>
    </dgm:pt>
    <dgm:pt modelId="{349C98E4-A29A-4049-A5CE-230021CA3ED9}" type="parTrans" cxnId="{C32B7AD6-F31D-404B-B7E4-D5A4A357CA66}">
      <dgm:prSet/>
      <dgm:spPr>
        <a:solidFill>
          <a:srgbClr val="7FD5C5"/>
        </a:solidFill>
      </dgm:spPr>
      <dgm:t>
        <a:bodyPr/>
        <a:lstStyle/>
        <a:p>
          <a:endParaRPr lang="en-US"/>
        </a:p>
      </dgm:t>
    </dgm:pt>
    <dgm:pt modelId="{3FAB4117-E3E0-2744-90FD-710C5787E83F}" type="sibTrans" cxnId="{C32B7AD6-F31D-404B-B7E4-D5A4A357CA66}">
      <dgm:prSet/>
      <dgm:spPr/>
      <dgm:t>
        <a:bodyPr/>
        <a:lstStyle/>
        <a:p>
          <a:endParaRPr lang="en-US"/>
        </a:p>
      </dgm:t>
    </dgm:pt>
    <dgm:pt modelId="{03B4AE25-5097-4715-AF1B-F64E5A9FAAE0}" type="pres">
      <dgm:prSet presAssocID="{4C22DE4F-C591-4921-A3A5-0EFFDB4818E6}" presName="Name0" presStyleCnt="0">
        <dgm:presLayoutVars>
          <dgm:chMax val="1"/>
          <dgm:dir/>
          <dgm:animLvl val="ctr"/>
          <dgm:resizeHandles val="exact"/>
        </dgm:presLayoutVars>
      </dgm:prSet>
      <dgm:spPr/>
    </dgm:pt>
    <dgm:pt modelId="{B61BDB06-9BD1-478E-BFA8-55FC69C4F455}" type="pres">
      <dgm:prSet presAssocID="{04BF49A1-C01A-48B0-949C-7D1EA2BB8ACD}" presName="centerShape" presStyleLbl="node0" presStyleIdx="0" presStyleCnt="1"/>
      <dgm:spPr/>
    </dgm:pt>
    <dgm:pt modelId="{350C8775-CAEE-464C-8EDA-3F3766041E3F}" type="pres">
      <dgm:prSet presAssocID="{06D4588B-02AF-4838-B8C2-AC4A0C0DF377}" presName="parTrans" presStyleLbl="sibTrans2D1" presStyleIdx="0" presStyleCnt="13"/>
      <dgm:spPr/>
    </dgm:pt>
    <dgm:pt modelId="{12FD7F72-3ECC-4054-8B2E-29ACB6A2F020}" type="pres">
      <dgm:prSet presAssocID="{06D4588B-02AF-4838-B8C2-AC4A0C0DF377}" presName="connectorText" presStyleLbl="sibTrans2D1" presStyleIdx="0" presStyleCnt="13"/>
      <dgm:spPr/>
    </dgm:pt>
    <dgm:pt modelId="{A190A49D-BC57-47B8-8F65-BA48F8432D26}" type="pres">
      <dgm:prSet presAssocID="{636BD0C2-CE29-4D33-9AD2-CE1BB312ADCB}" presName="node" presStyleLbl="node1" presStyleIdx="0" presStyleCnt="13" custScaleX="182701" custRadScaleRad="102277" custRadScaleInc="54053">
        <dgm:presLayoutVars>
          <dgm:bulletEnabled val="1"/>
        </dgm:presLayoutVars>
      </dgm:prSet>
      <dgm:spPr/>
    </dgm:pt>
    <dgm:pt modelId="{AEC8B8F0-AC77-443D-9DCC-A90B9BD74FA6}" type="pres">
      <dgm:prSet presAssocID="{6C001096-8616-484F-A5D5-E1F2CD0DBCEF}" presName="parTrans" presStyleLbl="sibTrans2D1" presStyleIdx="1" presStyleCnt="13" custLinFactNeighborX="-28814" custLinFactNeighborY="-23303"/>
      <dgm:spPr/>
    </dgm:pt>
    <dgm:pt modelId="{093E4D9E-DBA5-4FF9-81D3-B410215F8A15}" type="pres">
      <dgm:prSet presAssocID="{6C001096-8616-484F-A5D5-E1F2CD0DBCEF}" presName="connectorText" presStyleLbl="sibTrans2D1" presStyleIdx="1" presStyleCnt="13"/>
      <dgm:spPr/>
    </dgm:pt>
    <dgm:pt modelId="{CC8AEAAE-07B4-47D2-8062-A7385A8BE57E}" type="pres">
      <dgm:prSet presAssocID="{D8C9DDE2-3824-4E44-9046-2B30223C6506}" presName="node" presStyleLbl="node1" presStyleIdx="1" presStyleCnt="13" custScaleX="249093" custRadScaleRad="123843" custRadScaleInc="129511">
        <dgm:presLayoutVars>
          <dgm:bulletEnabled val="1"/>
        </dgm:presLayoutVars>
      </dgm:prSet>
      <dgm:spPr/>
    </dgm:pt>
    <dgm:pt modelId="{72D3DEAF-EF45-42D5-9BAB-02C0E63B64F8}" type="pres">
      <dgm:prSet presAssocID="{9DBF3E88-B09C-4072-A6E1-7D333C0A9420}" presName="parTrans" presStyleLbl="sibTrans2D1" presStyleIdx="2" presStyleCnt="13"/>
      <dgm:spPr/>
    </dgm:pt>
    <dgm:pt modelId="{CEE3167E-54B4-46A5-8B30-FC22565F9B79}" type="pres">
      <dgm:prSet presAssocID="{9DBF3E88-B09C-4072-A6E1-7D333C0A9420}" presName="connectorText" presStyleLbl="sibTrans2D1" presStyleIdx="2" presStyleCnt="13"/>
      <dgm:spPr/>
    </dgm:pt>
    <dgm:pt modelId="{A35765FE-8F06-431E-A6D6-7D50C7E31735}" type="pres">
      <dgm:prSet presAssocID="{0CA7FC65-EC90-40CE-A127-CA265E6DC1B2}" presName="node" presStyleLbl="node1" presStyleIdx="2" presStyleCnt="13" custRadScaleRad="95391" custRadScaleInc="46414">
        <dgm:presLayoutVars>
          <dgm:bulletEnabled val="1"/>
        </dgm:presLayoutVars>
      </dgm:prSet>
      <dgm:spPr/>
    </dgm:pt>
    <dgm:pt modelId="{683C4EF2-6F6C-4F6A-A88D-F896374FA1D4}" type="pres">
      <dgm:prSet presAssocID="{CA51DF3F-3CEB-43AC-8763-115E7AFDC4DC}" presName="parTrans" presStyleLbl="sibTrans2D1" presStyleIdx="3" presStyleCnt="13" custScaleX="125464" custLinFactNeighborX="16709" custLinFactNeighborY="-16964"/>
      <dgm:spPr/>
    </dgm:pt>
    <dgm:pt modelId="{2A5E923A-91F8-493D-9467-788218827E6E}" type="pres">
      <dgm:prSet presAssocID="{CA51DF3F-3CEB-43AC-8763-115E7AFDC4DC}" presName="connectorText" presStyleLbl="sibTrans2D1" presStyleIdx="3" presStyleCnt="13"/>
      <dgm:spPr/>
    </dgm:pt>
    <dgm:pt modelId="{D7DAE63C-460A-44C5-BD88-CBC19C645828}" type="pres">
      <dgm:prSet presAssocID="{2C60D463-D8DD-4E8A-919E-29E23AAACEE6}" presName="node" presStyleLbl="node1" presStyleIdx="3" presStyleCnt="13" custScaleX="342554" custRadScaleRad="134374" custRadScaleInc="11025">
        <dgm:presLayoutVars>
          <dgm:bulletEnabled val="1"/>
        </dgm:presLayoutVars>
      </dgm:prSet>
      <dgm:spPr/>
    </dgm:pt>
    <dgm:pt modelId="{5DFF503F-CCF9-4B56-987D-65052FEE7C77}" type="pres">
      <dgm:prSet presAssocID="{5B4DF14F-EC4F-435C-A5D2-5B3798EEE641}" presName="parTrans" presStyleLbl="sibTrans2D1" presStyleIdx="4" presStyleCnt="13" custLinFactNeighborX="15627" custLinFactNeighborY="6535"/>
      <dgm:spPr/>
    </dgm:pt>
    <dgm:pt modelId="{5E3F33CC-EF58-4E90-B856-9ACF08B67713}" type="pres">
      <dgm:prSet presAssocID="{5B4DF14F-EC4F-435C-A5D2-5B3798EEE641}" presName="connectorText" presStyleLbl="sibTrans2D1" presStyleIdx="4" presStyleCnt="13"/>
      <dgm:spPr/>
    </dgm:pt>
    <dgm:pt modelId="{6DE938B7-DCDE-4305-AD8F-C6704DD23D6B}" type="pres">
      <dgm:prSet presAssocID="{1B06C473-AF91-46F9-ADE1-7F7266279600}" presName="node" presStyleLbl="node1" presStyleIdx="4" presStyleCnt="13" custScaleX="273967">
        <dgm:presLayoutVars>
          <dgm:bulletEnabled val="1"/>
        </dgm:presLayoutVars>
      </dgm:prSet>
      <dgm:spPr/>
    </dgm:pt>
    <dgm:pt modelId="{62E4BDD8-E2F5-4CFA-8558-01937EB6881B}" type="pres">
      <dgm:prSet presAssocID="{34346B96-E0F7-49C9-AC31-3796CE1C4650}" presName="parTrans" presStyleLbl="sibTrans2D1" presStyleIdx="5" presStyleCnt="13" custLinFactNeighborX="-11398" custLinFactNeighborY="13071"/>
      <dgm:spPr/>
    </dgm:pt>
    <dgm:pt modelId="{A23CC8CB-F904-4A77-9EFE-F69B14450CB1}" type="pres">
      <dgm:prSet presAssocID="{34346B96-E0F7-49C9-AC31-3796CE1C4650}" presName="connectorText" presStyleLbl="sibTrans2D1" presStyleIdx="5" presStyleCnt="13"/>
      <dgm:spPr/>
    </dgm:pt>
    <dgm:pt modelId="{44690475-8692-44AE-939E-C01F78742228}" type="pres">
      <dgm:prSet presAssocID="{DAFF9725-10A6-4457-8B3B-35C0BB02A141}" presName="node" presStyleLbl="node1" presStyleIdx="5" presStyleCnt="13" custScaleX="247357">
        <dgm:presLayoutVars>
          <dgm:bulletEnabled val="1"/>
        </dgm:presLayoutVars>
      </dgm:prSet>
      <dgm:spPr/>
    </dgm:pt>
    <dgm:pt modelId="{2781B872-39DD-4DF1-A695-D393EEAB9ED0}" type="pres">
      <dgm:prSet presAssocID="{6C50DB5B-8519-4575-8960-CE4D2AB7A0A7}" presName="parTrans" presStyleLbl="sibTrans2D1" presStyleIdx="6" presStyleCnt="13" custLinFactNeighborX="18776" custLinFactNeighborY="-8928"/>
      <dgm:spPr/>
    </dgm:pt>
    <dgm:pt modelId="{2DCADDE5-520F-47B5-A783-037771D8444F}" type="pres">
      <dgm:prSet presAssocID="{6C50DB5B-8519-4575-8960-CE4D2AB7A0A7}" presName="connectorText" presStyleLbl="sibTrans2D1" presStyleIdx="6" presStyleCnt="13"/>
      <dgm:spPr/>
    </dgm:pt>
    <dgm:pt modelId="{72C69CEF-4145-452A-B0C4-0A756D2A35DC}" type="pres">
      <dgm:prSet presAssocID="{6B17F4BB-18C1-4D9E-A72F-2C5F70C5504E}" presName="node" presStyleLbl="node1" presStyleIdx="6" presStyleCnt="13" custScaleX="189821" custScaleY="77748" custRadScaleRad="125676" custRadScaleInc="355571">
        <dgm:presLayoutVars>
          <dgm:bulletEnabled val="1"/>
        </dgm:presLayoutVars>
      </dgm:prSet>
      <dgm:spPr/>
    </dgm:pt>
    <dgm:pt modelId="{F241EB39-E054-42C6-A17E-EA6CB252C326}" type="pres">
      <dgm:prSet presAssocID="{8D060AAA-72A6-424C-91AC-353928F21112}" presName="parTrans" presStyleLbl="sibTrans2D1" presStyleIdx="7" presStyleCnt="13"/>
      <dgm:spPr/>
    </dgm:pt>
    <dgm:pt modelId="{E6FED651-2301-4C6E-9C3F-A86EF2A1061E}" type="pres">
      <dgm:prSet presAssocID="{8D060AAA-72A6-424C-91AC-353928F21112}" presName="connectorText" presStyleLbl="sibTrans2D1" presStyleIdx="7" presStyleCnt="13"/>
      <dgm:spPr/>
    </dgm:pt>
    <dgm:pt modelId="{E1ECCDDC-EEE6-47C5-BADB-F436CFA0997F}" type="pres">
      <dgm:prSet presAssocID="{1B11FD3C-FAB8-4238-BD61-CFD81E92ABAE}" presName="node" presStyleLbl="node1" presStyleIdx="7" presStyleCnt="13" custScaleX="168856" custRadScaleRad="90552" custRadScaleInc="-68951">
        <dgm:presLayoutVars>
          <dgm:bulletEnabled val="1"/>
        </dgm:presLayoutVars>
      </dgm:prSet>
      <dgm:spPr/>
    </dgm:pt>
    <dgm:pt modelId="{750D8E4F-9C6D-E54D-BD02-DD9295EAD06A}" type="pres">
      <dgm:prSet presAssocID="{4208F07E-D815-E843-BEBB-F4E0DA589310}" presName="parTrans" presStyleLbl="sibTrans2D1" presStyleIdx="8" presStyleCnt="13"/>
      <dgm:spPr/>
    </dgm:pt>
    <dgm:pt modelId="{0AD4BDC7-06E0-E546-B7FE-8DC291823FD9}" type="pres">
      <dgm:prSet presAssocID="{4208F07E-D815-E843-BEBB-F4E0DA589310}" presName="connectorText" presStyleLbl="sibTrans2D1" presStyleIdx="8" presStyleCnt="13"/>
      <dgm:spPr/>
    </dgm:pt>
    <dgm:pt modelId="{7C1339DE-77BB-AD45-B17B-6713896EE690}" type="pres">
      <dgm:prSet presAssocID="{74F369E7-4B2B-A94F-AD06-92E20191C5D8}" presName="node" presStyleLbl="node1" presStyleIdx="8" presStyleCnt="13" custScaleX="268151" custScaleY="109001" custRadScaleRad="117709" custRadScaleInc="104436">
        <dgm:presLayoutVars>
          <dgm:bulletEnabled val="1"/>
        </dgm:presLayoutVars>
      </dgm:prSet>
      <dgm:spPr/>
    </dgm:pt>
    <dgm:pt modelId="{67F4E446-1F76-D146-84FD-F44761354335}" type="pres">
      <dgm:prSet presAssocID="{7C5E79CE-3F41-6547-9648-D71D864F178A}" presName="parTrans" presStyleLbl="sibTrans2D1" presStyleIdx="9" presStyleCnt="13" custLinFactNeighborX="-10710" custLinFactNeighborY="10892"/>
      <dgm:spPr/>
    </dgm:pt>
    <dgm:pt modelId="{B7CD64B1-F80D-514D-88D3-DCFBF3452250}" type="pres">
      <dgm:prSet presAssocID="{7C5E79CE-3F41-6547-9648-D71D864F178A}" presName="connectorText" presStyleLbl="sibTrans2D1" presStyleIdx="9" presStyleCnt="13"/>
      <dgm:spPr/>
    </dgm:pt>
    <dgm:pt modelId="{656289EC-0DF9-3A44-A10E-46A6F5357D7B}" type="pres">
      <dgm:prSet presAssocID="{7D901641-5B18-8D46-92A5-43C8C8F979CA}" presName="node" presStyleLbl="node1" presStyleIdx="9" presStyleCnt="13" custScaleX="288511" custRadScaleRad="118549" custRadScaleInc="63778">
        <dgm:presLayoutVars>
          <dgm:bulletEnabled val="1"/>
        </dgm:presLayoutVars>
      </dgm:prSet>
      <dgm:spPr/>
    </dgm:pt>
    <dgm:pt modelId="{9835FF5E-D7E2-824D-BA19-20294240F718}" type="pres">
      <dgm:prSet presAssocID="{9802C6DF-5158-8248-95EB-D5F56F607D82}" presName="parTrans" presStyleLbl="sibTrans2D1" presStyleIdx="10" presStyleCnt="13" custAng="405773" custLinFactNeighborX="2987" custLinFactNeighborY="-8116"/>
      <dgm:spPr/>
    </dgm:pt>
    <dgm:pt modelId="{92C15043-790B-F44E-AA9F-07E235CA2261}" type="pres">
      <dgm:prSet presAssocID="{9802C6DF-5158-8248-95EB-D5F56F607D82}" presName="connectorText" presStyleLbl="sibTrans2D1" presStyleIdx="10" presStyleCnt="13"/>
      <dgm:spPr/>
    </dgm:pt>
    <dgm:pt modelId="{9DEF488A-DF2F-F648-821D-DB940A158542}" type="pres">
      <dgm:prSet presAssocID="{DC487475-31F3-654C-B303-63617BCD750F}" presName="node" presStyleLbl="node1" presStyleIdx="10" presStyleCnt="13" custRadScaleRad="101878" custRadScaleInc="15491">
        <dgm:presLayoutVars>
          <dgm:bulletEnabled val="1"/>
        </dgm:presLayoutVars>
      </dgm:prSet>
      <dgm:spPr/>
    </dgm:pt>
    <dgm:pt modelId="{4728EAB7-3B0C-054D-A2FE-21A029529C04}" type="pres">
      <dgm:prSet presAssocID="{28ADA303-86F1-EF44-BB6D-5D2AE585587E}" presName="parTrans" presStyleLbl="sibTrans2D1" presStyleIdx="11" presStyleCnt="13"/>
      <dgm:spPr/>
    </dgm:pt>
    <dgm:pt modelId="{5D608188-B1E3-E946-9E51-F49171258E62}" type="pres">
      <dgm:prSet presAssocID="{28ADA303-86F1-EF44-BB6D-5D2AE585587E}" presName="connectorText" presStyleLbl="sibTrans2D1" presStyleIdx="11" presStyleCnt="13"/>
      <dgm:spPr/>
    </dgm:pt>
    <dgm:pt modelId="{89C11F55-AEF3-7648-B39C-889423781684}" type="pres">
      <dgm:prSet presAssocID="{AA8E12F3-FA2A-5641-BF6C-180AFD467E70}" presName="node" presStyleLbl="node1" presStyleIdx="11" presStyleCnt="13" custScaleX="307648" custRadScaleRad="101018" custRadScaleInc="-6871">
        <dgm:presLayoutVars>
          <dgm:bulletEnabled val="1"/>
        </dgm:presLayoutVars>
      </dgm:prSet>
      <dgm:spPr/>
    </dgm:pt>
    <dgm:pt modelId="{E5E261FE-196C-0948-8C6C-E4BF27380C85}" type="pres">
      <dgm:prSet presAssocID="{349C98E4-A29A-4049-A5CE-230021CA3ED9}" presName="parTrans" presStyleLbl="sibTrans2D1" presStyleIdx="12" presStyleCnt="13" custAng="1077339" custScaleX="135598" custLinFactNeighborX="41553" custLinFactNeighborY="-55344"/>
      <dgm:spPr/>
    </dgm:pt>
    <dgm:pt modelId="{1C0757AC-6F9D-1E47-A3D6-49A1AFAA4A65}" type="pres">
      <dgm:prSet presAssocID="{349C98E4-A29A-4049-A5CE-230021CA3ED9}" presName="connectorText" presStyleLbl="sibTrans2D1" presStyleIdx="12" presStyleCnt="13"/>
      <dgm:spPr/>
    </dgm:pt>
    <dgm:pt modelId="{9CC9FEED-7DED-734A-9198-AAB29FC3D275}" type="pres">
      <dgm:prSet presAssocID="{11C1395D-6462-294A-BEB9-35D001E988F7}" presName="node" presStyleLbl="node1" presStyleIdx="12" presStyleCnt="13" custScaleX="274502" custRadScaleRad="120964" custRadScaleInc="-67211">
        <dgm:presLayoutVars>
          <dgm:bulletEnabled val="1"/>
        </dgm:presLayoutVars>
      </dgm:prSet>
      <dgm:spPr/>
    </dgm:pt>
  </dgm:ptLst>
  <dgm:cxnLst>
    <dgm:cxn modelId="{4063E802-42DF-4870-BE20-B09A9AEC8C7E}" srcId="{04BF49A1-C01A-48B0-949C-7D1EA2BB8ACD}" destId="{6B17F4BB-18C1-4D9E-A72F-2C5F70C5504E}" srcOrd="6" destOrd="0" parTransId="{6C50DB5B-8519-4575-8960-CE4D2AB7A0A7}" sibTransId="{482524AB-7AD3-4910-8474-F5D4CBE21CB9}"/>
    <dgm:cxn modelId="{860FA707-DD40-4952-B11F-08A159A8E362}" type="presOf" srcId="{34346B96-E0F7-49C9-AC31-3796CE1C4650}" destId="{A23CC8CB-F904-4A77-9EFE-F69B14450CB1}" srcOrd="1" destOrd="0" presId="urn:microsoft.com/office/officeart/2005/8/layout/radial5"/>
    <dgm:cxn modelId="{034EA81B-EA05-D644-8E8A-1DAFDA4A8519}" type="presOf" srcId="{74F369E7-4B2B-A94F-AD06-92E20191C5D8}" destId="{7C1339DE-77BB-AD45-B17B-6713896EE690}" srcOrd="0" destOrd="0" presId="urn:microsoft.com/office/officeart/2005/8/layout/radial5"/>
    <dgm:cxn modelId="{419E9F1E-61E3-4F6E-B489-62B5E88AB834}" type="presOf" srcId="{04BF49A1-C01A-48B0-949C-7D1EA2BB8ACD}" destId="{B61BDB06-9BD1-478E-BFA8-55FC69C4F455}" srcOrd="0" destOrd="0" presId="urn:microsoft.com/office/officeart/2005/8/layout/radial5"/>
    <dgm:cxn modelId="{E435B826-6E01-4CE9-8A8B-6B1E84572C8D}" type="presOf" srcId="{4C22DE4F-C591-4921-A3A5-0EFFDB4818E6}" destId="{03B4AE25-5097-4715-AF1B-F64E5A9FAAE0}" srcOrd="0" destOrd="0" presId="urn:microsoft.com/office/officeart/2005/8/layout/radial5"/>
    <dgm:cxn modelId="{69820528-FCB7-4800-A1AF-C6C24FEA80D3}" type="presOf" srcId="{2C60D463-D8DD-4E8A-919E-29E23AAACEE6}" destId="{D7DAE63C-460A-44C5-BD88-CBC19C645828}" srcOrd="0" destOrd="0" presId="urn:microsoft.com/office/officeart/2005/8/layout/radial5"/>
    <dgm:cxn modelId="{CD38EF2C-5C17-C14D-A51A-B9744C4DA285}" srcId="{04BF49A1-C01A-48B0-949C-7D1EA2BB8ACD}" destId="{AA8E12F3-FA2A-5641-BF6C-180AFD467E70}" srcOrd="11" destOrd="0" parTransId="{28ADA303-86F1-EF44-BB6D-5D2AE585587E}" sibTransId="{523327DA-85EF-3F43-86BF-5F4B20CB7D23}"/>
    <dgm:cxn modelId="{4E63662F-E9D6-4B78-97F6-E9F3DA58E038}" type="presOf" srcId="{06D4588B-02AF-4838-B8C2-AC4A0C0DF377}" destId="{12FD7F72-3ECC-4054-8B2E-29ACB6A2F020}" srcOrd="1" destOrd="0" presId="urn:microsoft.com/office/officeart/2005/8/layout/radial5"/>
    <dgm:cxn modelId="{1BA8E831-E5EE-4E8F-AC3F-7DA96E22E15A}" type="presOf" srcId="{6C001096-8616-484F-A5D5-E1F2CD0DBCEF}" destId="{093E4D9E-DBA5-4FF9-81D3-B410215F8A15}" srcOrd="1" destOrd="0" presId="urn:microsoft.com/office/officeart/2005/8/layout/radial5"/>
    <dgm:cxn modelId="{6AFD0F34-1AA2-4B75-A570-0D2ED1CFE458}" srcId="{04BF49A1-C01A-48B0-949C-7D1EA2BB8ACD}" destId="{2C60D463-D8DD-4E8A-919E-29E23AAACEE6}" srcOrd="3" destOrd="0" parTransId="{CA51DF3F-3CEB-43AC-8763-115E7AFDC4DC}" sibTransId="{A77EA256-92D5-4464-8C32-AFE61DA7FB09}"/>
    <dgm:cxn modelId="{FC910C3B-A7A0-774E-B4C1-2A281A77BF91}" type="presOf" srcId="{DC487475-31F3-654C-B303-63617BCD750F}" destId="{9DEF488A-DF2F-F648-821D-DB940A158542}" srcOrd="0" destOrd="0" presId="urn:microsoft.com/office/officeart/2005/8/layout/radial5"/>
    <dgm:cxn modelId="{601E5B3B-08E2-FB4D-9018-7872BCB10701}" type="presOf" srcId="{9802C6DF-5158-8248-95EB-D5F56F607D82}" destId="{9835FF5E-D7E2-824D-BA19-20294240F718}" srcOrd="0" destOrd="0" presId="urn:microsoft.com/office/officeart/2005/8/layout/radial5"/>
    <dgm:cxn modelId="{4C1BEC3D-6CA0-4815-8451-978C8ADD55D8}" type="presOf" srcId="{9DBF3E88-B09C-4072-A6E1-7D333C0A9420}" destId="{CEE3167E-54B4-46A5-8B30-FC22565F9B79}" srcOrd="1" destOrd="0" presId="urn:microsoft.com/office/officeart/2005/8/layout/radial5"/>
    <dgm:cxn modelId="{4EAF935C-9657-4DD3-AAC5-FCAF093B8E1C}" type="presOf" srcId="{6B17F4BB-18C1-4D9E-A72F-2C5F70C5504E}" destId="{72C69CEF-4145-452A-B0C4-0A756D2A35DC}" srcOrd="0" destOrd="0" presId="urn:microsoft.com/office/officeart/2005/8/layout/radial5"/>
    <dgm:cxn modelId="{53B3CA5C-9C29-4552-83DE-3B8D158142C7}" type="presOf" srcId="{D8C9DDE2-3824-4E44-9046-2B30223C6506}" destId="{CC8AEAAE-07B4-47D2-8062-A7385A8BE57E}" srcOrd="0" destOrd="0" presId="urn:microsoft.com/office/officeart/2005/8/layout/radial5"/>
    <dgm:cxn modelId="{94BBF444-ED8F-4763-9CED-756F2EDCF79B}" type="presOf" srcId="{9DBF3E88-B09C-4072-A6E1-7D333C0A9420}" destId="{72D3DEAF-EF45-42D5-9BAB-02C0E63B64F8}" srcOrd="0" destOrd="0" presId="urn:microsoft.com/office/officeart/2005/8/layout/radial5"/>
    <dgm:cxn modelId="{FF8B1169-AEFA-42D7-B8E6-28F3C15D2998}" type="presOf" srcId="{6C50DB5B-8519-4575-8960-CE4D2AB7A0A7}" destId="{2781B872-39DD-4DF1-A695-D393EEAB9ED0}" srcOrd="0" destOrd="0" presId="urn:microsoft.com/office/officeart/2005/8/layout/radial5"/>
    <dgm:cxn modelId="{50EA4949-02A9-4122-A70C-D110BF7A9BD1}" srcId="{04BF49A1-C01A-48B0-949C-7D1EA2BB8ACD}" destId="{1B11FD3C-FAB8-4238-BD61-CFD81E92ABAE}" srcOrd="7" destOrd="0" parTransId="{8D060AAA-72A6-424C-91AC-353928F21112}" sibTransId="{6B1E33C5-3F59-4171-B553-B3EBA91DE575}"/>
    <dgm:cxn modelId="{56A0E66A-302B-4B6F-BF51-71F0C5B9B3FC}" type="presOf" srcId="{0CA7FC65-EC90-40CE-A127-CA265E6DC1B2}" destId="{A35765FE-8F06-431E-A6D6-7D50C7E31735}" srcOrd="0" destOrd="0" presId="urn:microsoft.com/office/officeart/2005/8/layout/radial5"/>
    <dgm:cxn modelId="{8B43326F-BC87-4A72-A486-FCE21419EEC7}" type="presOf" srcId="{CA51DF3F-3CEB-43AC-8763-115E7AFDC4DC}" destId="{683C4EF2-6F6C-4F6A-A88D-F896374FA1D4}" srcOrd="0" destOrd="0" presId="urn:microsoft.com/office/officeart/2005/8/layout/radial5"/>
    <dgm:cxn modelId="{121A9252-EA13-49BE-A54C-A8BB7DCD40DF}" type="presOf" srcId="{1B06C473-AF91-46F9-ADE1-7F7266279600}" destId="{6DE938B7-DCDE-4305-AD8F-C6704DD23D6B}" srcOrd="0" destOrd="0" presId="urn:microsoft.com/office/officeart/2005/8/layout/radial5"/>
    <dgm:cxn modelId="{B5989C72-987E-42CF-AAB6-3EA190B007E2}" type="presOf" srcId="{6C001096-8616-484F-A5D5-E1F2CD0DBCEF}" destId="{AEC8B8F0-AC77-443D-9DCC-A90B9BD74FA6}" srcOrd="0" destOrd="0" presId="urn:microsoft.com/office/officeart/2005/8/layout/radial5"/>
    <dgm:cxn modelId="{8AFD7153-96E7-4DE6-85C2-628152E0C928}" srcId="{04BF49A1-C01A-48B0-949C-7D1EA2BB8ACD}" destId="{DAFF9725-10A6-4457-8B3B-35C0BB02A141}" srcOrd="5" destOrd="0" parTransId="{34346B96-E0F7-49C9-AC31-3796CE1C4650}" sibTransId="{F69D28AD-3D8A-4D87-BED8-809F52455231}"/>
    <dgm:cxn modelId="{934E6F75-D385-451C-B65A-47674F18309B}" srcId="{4C22DE4F-C591-4921-A3A5-0EFFDB4818E6}" destId="{04BF49A1-C01A-48B0-949C-7D1EA2BB8ACD}" srcOrd="0" destOrd="0" parTransId="{9E84B6CE-5836-42B1-AD6F-7506745207BB}" sibTransId="{C3473C00-5BB5-4BB1-8C12-FE3670D31CDD}"/>
    <dgm:cxn modelId="{CF1E3E77-8B5A-4768-8171-AE1F722C8BD4}" type="presOf" srcId="{5B4DF14F-EC4F-435C-A5D2-5B3798EEE641}" destId="{5DFF503F-CCF9-4B56-987D-65052FEE7C77}" srcOrd="0" destOrd="0" presId="urn:microsoft.com/office/officeart/2005/8/layout/radial5"/>
    <dgm:cxn modelId="{59DCC477-A552-FC4E-9312-C3AE04747570}" type="presOf" srcId="{7D901641-5B18-8D46-92A5-43C8C8F979CA}" destId="{656289EC-0DF9-3A44-A10E-46A6F5357D7B}" srcOrd="0" destOrd="0" presId="urn:microsoft.com/office/officeart/2005/8/layout/radial5"/>
    <dgm:cxn modelId="{1C8AE258-6369-460E-B51B-256464E9EA9B}" type="presOf" srcId="{CA51DF3F-3CEB-43AC-8763-115E7AFDC4DC}" destId="{2A5E923A-91F8-493D-9467-788218827E6E}" srcOrd="1" destOrd="0" presId="urn:microsoft.com/office/officeart/2005/8/layout/radial5"/>
    <dgm:cxn modelId="{D5E2507A-905A-244D-9C95-FFC4138A94C0}" type="presOf" srcId="{AA8E12F3-FA2A-5641-BF6C-180AFD467E70}" destId="{89C11F55-AEF3-7648-B39C-889423781684}" srcOrd="0" destOrd="0" presId="urn:microsoft.com/office/officeart/2005/8/layout/radial5"/>
    <dgm:cxn modelId="{4FB1B07D-E498-4F07-A2DD-01D81E45467C}" type="presOf" srcId="{5B4DF14F-EC4F-435C-A5D2-5B3798EEE641}" destId="{5E3F33CC-EF58-4E90-B856-9ACF08B67713}" srcOrd="1" destOrd="0" presId="urn:microsoft.com/office/officeart/2005/8/layout/radial5"/>
    <dgm:cxn modelId="{F4C6D087-B55B-8143-B825-7159DEFDD9B6}" type="presOf" srcId="{7C5E79CE-3F41-6547-9648-D71D864F178A}" destId="{B7CD64B1-F80D-514D-88D3-DCFBF3452250}" srcOrd="1" destOrd="0" presId="urn:microsoft.com/office/officeart/2005/8/layout/radial5"/>
    <dgm:cxn modelId="{65858B8C-ACBD-4685-B63C-865050A8E4A4}" type="presOf" srcId="{1B11FD3C-FAB8-4238-BD61-CFD81E92ABAE}" destId="{E1ECCDDC-EEE6-47C5-BADB-F436CFA0997F}" srcOrd="0" destOrd="0" presId="urn:microsoft.com/office/officeart/2005/8/layout/radial5"/>
    <dgm:cxn modelId="{E675128E-E2A4-BB46-9618-A1AADE2E16D1}" type="presOf" srcId="{28ADA303-86F1-EF44-BB6D-5D2AE585587E}" destId="{5D608188-B1E3-E946-9E51-F49171258E62}" srcOrd="1" destOrd="0" presId="urn:microsoft.com/office/officeart/2005/8/layout/radial5"/>
    <dgm:cxn modelId="{9EBE1892-F462-D944-9A68-D8801F648799}" type="presOf" srcId="{9802C6DF-5158-8248-95EB-D5F56F607D82}" destId="{92C15043-790B-F44E-AA9F-07E235CA2261}" srcOrd="1" destOrd="0" presId="urn:microsoft.com/office/officeart/2005/8/layout/radial5"/>
    <dgm:cxn modelId="{1F30E4A4-DD2A-4CCB-97D6-9CE824B410B4}" type="presOf" srcId="{DAFF9725-10A6-4457-8B3B-35C0BB02A141}" destId="{44690475-8692-44AE-939E-C01F78742228}" srcOrd="0" destOrd="0" presId="urn:microsoft.com/office/officeart/2005/8/layout/radial5"/>
    <dgm:cxn modelId="{649E96A5-9FAA-4B4A-90DA-F905BDD307D0}" type="presOf" srcId="{349C98E4-A29A-4049-A5CE-230021CA3ED9}" destId="{1C0757AC-6F9D-1E47-A3D6-49A1AFAA4A65}" srcOrd="1" destOrd="0" presId="urn:microsoft.com/office/officeart/2005/8/layout/radial5"/>
    <dgm:cxn modelId="{08EFF2A5-7579-4E22-8A7B-46CA2555D700}" srcId="{04BF49A1-C01A-48B0-949C-7D1EA2BB8ACD}" destId="{636BD0C2-CE29-4D33-9AD2-CE1BB312ADCB}" srcOrd="0" destOrd="0" parTransId="{06D4588B-02AF-4838-B8C2-AC4A0C0DF377}" sibTransId="{FF83FF47-ADB4-4B57-9C41-CDE599BA2F59}"/>
    <dgm:cxn modelId="{FFB87AA6-09C7-8F4C-BEBD-F36401628E93}" type="presOf" srcId="{28ADA303-86F1-EF44-BB6D-5D2AE585587E}" destId="{4728EAB7-3B0C-054D-A2FE-21A029529C04}" srcOrd="0" destOrd="0" presId="urn:microsoft.com/office/officeart/2005/8/layout/radial5"/>
    <dgm:cxn modelId="{B9DD7FAF-CA10-4394-9F98-13CB666C2FAC}" type="presOf" srcId="{6C50DB5B-8519-4575-8960-CE4D2AB7A0A7}" destId="{2DCADDE5-520F-47B5-A783-037771D8444F}" srcOrd="1" destOrd="0" presId="urn:microsoft.com/office/officeart/2005/8/layout/radial5"/>
    <dgm:cxn modelId="{FFB8ABC1-04B2-4FD0-96AD-93CCA7006360}" type="presOf" srcId="{8D060AAA-72A6-424C-91AC-353928F21112}" destId="{E6FED651-2301-4C6E-9C3F-A86EF2A1061E}" srcOrd="1" destOrd="0" presId="urn:microsoft.com/office/officeart/2005/8/layout/radial5"/>
    <dgm:cxn modelId="{F5A189C6-5765-44F9-B1C3-4C5153D7A89C}" srcId="{4C22DE4F-C591-4921-A3A5-0EFFDB4818E6}" destId="{89C86369-0F82-41E6-A578-1002CDEF1E2D}" srcOrd="1" destOrd="0" parTransId="{2D902CE4-08CE-4A06-8761-0AF575B7870C}" sibTransId="{B708642A-FBD4-45A3-ACB4-83AAD6E2B66E}"/>
    <dgm:cxn modelId="{11CBB8C8-2992-4E36-88A2-926CE243D9B1}" srcId="{04BF49A1-C01A-48B0-949C-7D1EA2BB8ACD}" destId="{1B06C473-AF91-46F9-ADE1-7F7266279600}" srcOrd="4" destOrd="0" parTransId="{5B4DF14F-EC4F-435C-A5D2-5B3798EEE641}" sibTransId="{464078A5-CEC4-4F44-B440-C5DB7FDDF51E}"/>
    <dgm:cxn modelId="{46C1D4CA-DBC4-4D2B-9534-E0D155A18AA3}" type="presOf" srcId="{8D060AAA-72A6-424C-91AC-353928F21112}" destId="{F241EB39-E054-42C6-A17E-EA6CB252C326}" srcOrd="0" destOrd="0" presId="urn:microsoft.com/office/officeart/2005/8/layout/radial5"/>
    <dgm:cxn modelId="{2C282ED2-E390-684A-97FD-6A943AA93619}" srcId="{04BF49A1-C01A-48B0-949C-7D1EA2BB8ACD}" destId="{74F369E7-4B2B-A94F-AD06-92E20191C5D8}" srcOrd="8" destOrd="0" parTransId="{4208F07E-D815-E843-BEBB-F4E0DA589310}" sibTransId="{EFF00A69-DA75-B547-8E1C-C24DDE7DC8DF}"/>
    <dgm:cxn modelId="{78FCDBD2-94AF-094A-9B28-B2810EFDE3BF}" srcId="{04BF49A1-C01A-48B0-949C-7D1EA2BB8ACD}" destId="{7D901641-5B18-8D46-92A5-43C8C8F979CA}" srcOrd="9" destOrd="0" parTransId="{7C5E79CE-3F41-6547-9648-D71D864F178A}" sibTransId="{D8D3A7A0-C9D3-A846-A3A5-C544B7A17D6A}"/>
    <dgm:cxn modelId="{E2A5ACD5-17CF-6F40-BE93-FD6042BB02B0}" type="presOf" srcId="{4208F07E-D815-E843-BEBB-F4E0DA589310}" destId="{750D8E4F-9C6D-E54D-BD02-DD9295EAD06A}" srcOrd="0" destOrd="0" presId="urn:microsoft.com/office/officeart/2005/8/layout/radial5"/>
    <dgm:cxn modelId="{C32B7AD6-F31D-404B-B7E4-D5A4A357CA66}" srcId="{04BF49A1-C01A-48B0-949C-7D1EA2BB8ACD}" destId="{11C1395D-6462-294A-BEB9-35D001E988F7}" srcOrd="12" destOrd="0" parTransId="{349C98E4-A29A-4049-A5CE-230021CA3ED9}" sibTransId="{3FAB4117-E3E0-2744-90FD-710C5787E83F}"/>
    <dgm:cxn modelId="{5321A7DC-0B82-48F1-80C2-843A6DC11E3B}" type="presOf" srcId="{636BD0C2-CE29-4D33-9AD2-CE1BB312ADCB}" destId="{A190A49D-BC57-47B8-8F65-BA48F8432D26}" srcOrd="0" destOrd="0" presId="urn:microsoft.com/office/officeart/2005/8/layout/radial5"/>
    <dgm:cxn modelId="{99DFBDDD-A5BD-7747-B8FD-C52F307BCC45}" type="presOf" srcId="{11C1395D-6462-294A-BEB9-35D001E988F7}" destId="{9CC9FEED-7DED-734A-9198-AAB29FC3D275}" srcOrd="0" destOrd="0" presId="urn:microsoft.com/office/officeart/2005/8/layout/radial5"/>
    <dgm:cxn modelId="{EA18B5E8-5B28-2544-95D2-74802CE75A43}" srcId="{04BF49A1-C01A-48B0-949C-7D1EA2BB8ACD}" destId="{DC487475-31F3-654C-B303-63617BCD750F}" srcOrd="10" destOrd="0" parTransId="{9802C6DF-5158-8248-95EB-D5F56F607D82}" sibTransId="{A1929084-14B4-084D-88D7-598403195C01}"/>
    <dgm:cxn modelId="{3C63DCE8-312F-43D9-B9A8-9EDADFB01650}" type="presOf" srcId="{06D4588B-02AF-4838-B8C2-AC4A0C0DF377}" destId="{350C8775-CAEE-464C-8EDA-3F3766041E3F}" srcOrd="0" destOrd="0" presId="urn:microsoft.com/office/officeart/2005/8/layout/radial5"/>
    <dgm:cxn modelId="{5DA795ED-0120-4B9B-889F-6DB872112D6C}" srcId="{04BF49A1-C01A-48B0-949C-7D1EA2BB8ACD}" destId="{D8C9DDE2-3824-4E44-9046-2B30223C6506}" srcOrd="1" destOrd="0" parTransId="{6C001096-8616-484F-A5D5-E1F2CD0DBCEF}" sibTransId="{A9D7D99B-0CE7-4EB7-A0D1-87F90B7B1794}"/>
    <dgm:cxn modelId="{8F993BF2-48E5-6048-87CA-98A9F361DFCA}" type="presOf" srcId="{7C5E79CE-3F41-6547-9648-D71D864F178A}" destId="{67F4E446-1F76-D146-84FD-F44761354335}" srcOrd="0" destOrd="0" presId="urn:microsoft.com/office/officeart/2005/8/layout/radial5"/>
    <dgm:cxn modelId="{FD6D6AF2-6F16-4F92-9E36-4DC7B53E6741}" type="presOf" srcId="{34346B96-E0F7-49C9-AC31-3796CE1C4650}" destId="{62E4BDD8-E2F5-4CFA-8558-01937EB6881B}" srcOrd="0" destOrd="0" presId="urn:microsoft.com/office/officeart/2005/8/layout/radial5"/>
    <dgm:cxn modelId="{E79D6FFD-B07D-DA4F-9DCB-A2670BA6AAC7}" type="presOf" srcId="{349C98E4-A29A-4049-A5CE-230021CA3ED9}" destId="{E5E261FE-196C-0948-8C6C-E4BF27380C85}" srcOrd="0" destOrd="0" presId="urn:microsoft.com/office/officeart/2005/8/layout/radial5"/>
    <dgm:cxn modelId="{3B6847FF-4899-4001-AE14-81789E727830}" srcId="{04BF49A1-C01A-48B0-949C-7D1EA2BB8ACD}" destId="{0CA7FC65-EC90-40CE-A127-CA265E6DC1B2}" srcOrd="2" destOrd="0" parTransId="{9DBF3E88-B09C-4072-A6E1-7D333C0A9420}" sibTransId="{DF2F20AA-43E3-4C36-B06A-B0769B81F5A2}"/>
    <dgm:cxn modelId="{CD239EFF-A089-CC47-B970-9F63FB044693}" type="presOf" srcId="{4208F07E-D815-E843-BEBB-F4E0DA589310}" destId="{0AD4BDC7-06E0-E546-B7FE-8DC291823FD9}" srcOrd="1" destOrd="0" presId="urn:microsoft.com/office/officeart/2005/8/layout/radial5"/>
    <dgm:cxn modelId="{C64CEE58-A978-492F-B86D-6F5DBC28DC33}" type="presParOf" srcId="{03B4AE25-5097-4715-AF1B-F64E5A9FAAE0}" destId="{B61BDB06-9BD1-478E-BFA8-55FC69C4F455}" srcOrd="0" destOrd="0" presId="urn:microsoft.com/office/officeart/2005/8/layout/radial5"/>
    <dgm:cxn modelId="{033D65DF-CE20-470B-BD70-6010155CDDCE}" type="presParOf" srcId="{03B4AE25-5097-4715-AF1B-F64E5A9FAAE0}" destId="{350C8775-CAEE-464C-8EDA-3F3766041E3F}" srcOrd="1" destOrd="0" presId="urn:microsoft.com/office/officeart/2005/8/layout/radial5"/>
    <dgm:cxn modelId="{BED71551-2E40-40F4-9392-27F5E2CE3856}" type="presParOf" srcId="{350C8775-CAEE-464C-8EDA-3F3766041E3F}" destId="{12FD7F72-3ECC-4054-8B2E-29ACB6A2F020}" srcOrd="0" destOrd="0" presId="urn:microsoft.com/office/officeart/2005/8/layout/radial5"/>
    <dgm:cxn modelId="{D5A0534C-629A-4C72-8F23-D3FF8F0385E3}" type="presParOf" srcId="{03B4AE25-5097-4715-AF1B-F64E5A9FAAE0}" destId="{A190A49D-BC57-47B8-8F65-BA48F8432D26}" srcOrd="2" destOrd="0" presId="urn:microsoft.com/office/officeart/2005/8/layout/radial5"/>
    <dgm:cxn modelId="{BD6D2384-018B-442B-A7BD-B98F4855644D}" type="presParOf" srcId="{03B4AE25-5097-4715-AF1B-F64E5A9FAAE0}" destId="{AEC8B8F0-AC77-443D-9DCC-A90B9BD74FA6}" srcOrd="3" destOrd="0" presId="urn:microsoft.com/office/officeart/2005/8/layout/radial5"/>
    <dgm:cxn modelId="{C2DADA1D-4C6A-4389-9D8C-EEBF21C720DE}" type="presParOf" srcId="{AEC8B8F0-AC77-443D-9DCC-A90B9BD74FA6}" destId="{093E4D9E-DBA5-4FF9-81D3-B410215F8A15}" srcOrd="0" destOrd="0" presId="urn:microsoft.com/office/officeart/2005/8/layout/radial5"/>
    <dgm:cxn modelId="{3D41AE16-9723-440C-A64A-23401F6A316E}" type="presParOf" srcId="{03B4AE25-5097-4715-AF1B-F64E5A9FAAE0}" destId="{CC8AEAAE-07B4-47D2-8062-A7385A8BE57E}" srcOrd="4" destOrd="0" presId="urn:microsoft.com/office/officeart/2005/8/layout/radial5"/>
    <dgm:cxn modelId="{F647031A-A407-4CBC-ACC4-293BB8F7E8C6}" type="presParOf" srcId="{03B4AE25-5097-4715-AF1B-F64E5A9FAAE0}" destId="{72D3DEAF-EF45-42D5-9BAB-02C0E63B64F8}" srcOrd="5" destOrd="0" presId="urn:microsoft.com/office/officeart/2005/8/layout/radial5"/>
    <dgm:cxn modelId="{C9877114-3726-439B-8CE4-E81B1D00A8B6}" type="presParOf" srcId="{72D3DEAF-EF45-42D5-9BAB-02C0E63B64F8}" destId="{CEE3167E-54B4-46A5-8B30-FC22565F9B79}" srcOrd="0" destOrd="0" presId="urn:microsoft.com/office/officeart/2005/8/layout/radial5"/>
    <dgm:cxn modelId="{31D3B6E8-B08A-4940-9FC7-71F404ED8376}" type="presParOf" srcId="{03B4AE25-5097-4715-AF1B-F64E5A9FAAE0}" destId="{A35765FE-8F06-431E-A6D6-7D50C7E31735}" srcOrd="6" destOrd="0" presId="urn:microsoft.com/office/officeart/2005/8/layout/radial5"/>
    <dgm:cxn modelId="{4EBD86C5-F949-4462-BF8E-491170C73E51}" type="presParOf" srcId="{03B4AE25-5097-4715-AF1B-F64E5A9FAAE0}" destId="{683C4EF2-6F6C-4F6A-A88D-F896374FA1D4}" srcOrd="7" destOrd="0" presId="urn:microsoft.com/office/officeart/2005/8/layout/radial5"/>
    <dgm:cxn modelId="{3D75D41B-9425-42CB-9BEE-01FD9B84EB2F}" type="presParOf" srcId="{683C4EF2-6F6C-4F6A-A88D-F896374FA1D4}" destId="{2A5E923A-91F8-493D-9467-788218827E6E}" srcOrd="0" destOrd="0" presId="urn:microsoft.com/office/officeart/2005/8/layout/radial5"/>
    <dgm:cxn modelId="{4773671C-BDEB-4472-953D-987CE71D0EB8}" type="presParOf" srcId="{03B4AE25-5097-4715-AF1B-F64E5A9FAAE0}" destId="{D7DAE63C-460A-44C5-BD88-CBC19C645828}" srcOrd="8" destOrd="0" presId="urn:microsoft.com/office/officeart/2005/8/layout/radial5"/>
    <dgm:cxn modelId="{169CA75E-66B7-4B5F-B92C-395B945C13DB}" type="presParOf" srcId="{03B4AE25-5097-4715-AF1B-F64E5A9FAAE0}" destId="{5DFF503F-CCF9-4B56-987D-65052FEE7C77}" srcOrd="9" destOrd="0" presId="urn:microsoft.com/office/officeart/2005/8/layout/radial5"/>
    <dgm:cxn modelId="{26771583-1DE0-4644-B34A-686D449124E4}" type="presParOf" srcId="{5DFF503F-CCF9-4B56-987D-65052FEE7C77}" destId="{5E3F33CC-EF58-4E90-B856-9ACF08B67713}" srcOrd="0" destOrd="0" presId="urn:microsoft.com/office/officeart/2005/8/layout/radial5"/>
    <dgm:cxn modelId="{FA3B0DD2-5674-48EB-BAC7-5DE88FCDAE42}" type="presParOf" srcId="{03B4AE25-5097-4715-AF1B-F64E5A9FAAE0}" destId="{6DE938B7-DCDE-4305-AD8F-C6704DD23D6B}" srcOrd="10" destOrd="0" presId="urn:microsoft.com/office/officeart/2005/8/layout/radial5"/>
    <dgm:cxn modelId="{30DB0846-331F-4B51-B936-2D779AE8A952}" type="presParOf" srcId="{03B4AE25-5097-4715-AF1B-F64E5A9FAAE0}" destId="{62E4BDD8-E2F5-4CFA-8558-01937EB6881B}" srcOrd="11" destOrd="0" presId="urn:microsoft.com/office/officeart/2005/8/layout/radial5"/>
    <dgm:cxn modelId="{68BD56B0-C730-40D0-9DEB-98B823E9D5FE}" type="presParOf" srcId="{62E4BDD8-E2F5-4CFA-8558-01937EB6881B}" destId="{A23CC8CB-F904-4A77-9EFE-F69B14450CB1}" srcOrd="0" destOrd="0" presId="urn:microsoft.com/office/officeart/2005/8/layout/radial5"/>
    <dgm:cxn modelId="{0ABA5559-1F9E-4926-9F42-C986F9DA1A83}" type="presParOf" srcId="{03B4AE25-5097-4715-AF1B-F64E5A9FAAE0}" destId="{44690475-8692-44AE-939E-C01F78742228}" srcOrd="12" destOrd="0" presId="urn:microsoft.com/office/officeart/2005/8/layout/radial5"/>
    <dgm:cxn modelId="{307BFFB6-4667-45EB-8E09-E7994B252B2B}" type="presParOf" srcId="{03B4AE25-5097-4715-AF1B-F64E5A9FAAE0}" destId="{2781B872-39DD-4DF1-A695-D393EEAB9ED0}" srcOrd="13" destOrd="0" presId="urn:microsoft.com/office/officeart/2005/8/layout/radial5"/>
    <dgm:cxn modelId="{B752B8C5-6897-4071-AF14-7D93C2DA3814}" type="presParOf" srcId="{2781B872-39DD-4DF1-A695-D393EEAB9ED0}" destId="{2DCADDE5-520F-47B5-A783-037771D8444F}" srcOrd="0" destOrd="0" presId="urn:microsoft.com/office/officeart/2005/8/layout/radial5"/>
    <dgm:cxn modelId="{11BD752F-F1C6-4004-9B96-3EAF6A32C3C8}" type="presParOf" srcId="{03B4AE25-5097-4715-AF1B-F64E5A9FAAE0}" destId="{72C69CEF-4145-452A-B0C4-0A756D2A35DC}" srcOrd="14" destOrd="0" presId="urn:microsoft.com/office/officeart/2005/8/layout/radial5"/>
    <dgm:cxn modelId="{A921D478-F6BB-4FB2-93EA-AE21E2E75995}" type="presParOf" srcId="{03B4AE25-5097-4715-AF1B-F64E5A9FAAE0}" destId="{F241EB39-E054-42C6-A17E-EA6CB252C326}" srcOrd="15" destOrd="0" presId="urn:microsoft.com/office/officeart/2005/8/layout/radial5"/>
    <dgm:cxn modelId="{05E70677-FBE3-40ED-8EF0-803DCF74FCBA}" type="presParOf" srcId="{F241EB39-E054-42C6-A17E-EA6CB252C326}" destId="{E6FED651-2301-4C6E-9C3F-A86EF2A1061E}" srcOrd="0" destOrd="0" presId="urn:microsoft.com/office/officeart/2005/8/layout/radial5"/>
    <dgm:cxn modelId="{7EC6428F-8D9B-4454-BDAF-1A0C00C396AD}" type="presParOf" srcId="{03B4AE25-5097-4715-AF1B-F64E5A9FAAE0}" destId="{E1ECCDDC-EEE6-47C5-BADB-F436CFA0997F}" srcOrd="16" destOrd="0" presId="urn:microsoft.com/office/officeart/2005/8/layout/radial5"/>
    <dgm:cxn modelId="{879F1BD4-F72D-9246-ADAA-E217DB67F984}" type="presParOf" srcId="{03B4AE25-5097-4715-AF1B-F64E5A9FAAE0}" destId="{750D8E4F-9C6D-E54D-BD02-DD9295EAD06A}" srcOrd="17" destOrd="0" presId="urn:microsoft.com/office/officeart/2005/8/layout/radial5"/>
    <dgm:cxn modelId="{AC0AC419-079A-5840-941E-A16E2B65C356}" type="presParOf" srcId="{750D8E4F-9C6D-E54D-BD02-DD9295EAD06A}" destId="{0AD4BDC7-06E0-E546-B7FE-8DC291823FD9}" srcOrd="0" destOrd="0" presId="urn:microsoft.com/office/officeart/2005/8/layout/radial5"/>
    <dgm:cxn modelId="{1FC4D125-8871-5243-80E5-A8C8BA402B07}" type="presParOf" srcId="{03B4AE25-5097-4715-AF1B-F64E5A9FAAE0}" destId="{7C1339DE-77BB-AD45-B17B-6713896EE690}" srcOrd="18" destOrd="0" presId="urn:microsoft.com/office/officeart/2005/8/layout/radial5"/>
    <dgm:cxn modelId="{10D75478-CD21-7740-95D9-37D64E3F8EB9}" type="presParOf" srcId="{03B4AE25-5097-4715-AF1B-F64E5A9FAAE0}" destId="{67F4E446-1F76-D146-84FD-F44761354335}" srcOrd="19" destOrd="0" presId="urn:microsoft.com/office/officeart/2005/8/layout/radial5"/>
    <dgm:cxn modelId="{AC15B53D-C1A6-5443-8104-B06C687FD33D}" type="presParOf" srcId="{67F4E446-1F76-D146-84FD-F44761354335}" destId="{B7CD64B1-F80D-514D-88D3-DCFBF3452250}" srcOrd="0" destOrd="0" presId="urn:microsoft.com/office/officeart/2005/8/layout/radial5"/>
    <dgm:cxn modelId="{AB12FFF8-AABD-AA40-943B-34CABC761030}" type="presParOf" srcId="{03B4AE25-5097-4715-AF1B-F64E5A9FAAE0}" destId="{656289EC-0DF9-3A44-A10E-46A6F5357D7B}" srcOrd="20" destOrd="0" presId="urn:microsoft.com/office/officeart/2005/8/layout/radial5"/>
    <dgm:cxn modelId="{63FCF9D6-AC2B-AB4D-A75F-F72B4231BE5C}" type="presParOf" srcId="{03B4AE25-5097-4715-AF1B-F64E5A9FAAE0}" destId="{9835FF5E-D7E2-824D-BA19-20294240F718}" srcOrd="21" destOrd="0" presId="urn:microsoft.com/office/officeart/2005/8/layout/radial5"/>
    <dgm:cxn modelId="{A7BE8B48-A9FF-9148-A726-2A52470BF814}" type="presParOf" srcId="{9835FF5E-D7E2-824D-BA19-20294240F718}" destId="{92C15043-790B-F44E-AA9F-07E235CA2261}" srcOrd="0" destOrd="0" presId="urn:microsoft.com/office/officeart/2005/8/layout/radial5"/>
    <dgm:cxn modelId="{A8ACBFED-478C-B94F-90DB-0488D62435FB}" type="presParOf" srcId="{03B4AE25-5097-4715-AF1B-F64E5A9FAAE0}" destId="{9DEF488A-DF2F-F648-821D-DB940A158542}" srcOrd="22" destOrd="0" presId="urn:microsoft.com/office/officeart/2005/8/layout/radial5"/>
    <dgm:cxn modelId="{1A64FAF8-51B3-8F4C-8B0D-34728913C928}" type="presParOf" srcId="{03B4AE25-5097-4715-AF1B-F64E5A9FAAE0}" destId="{4728EAB7-3B0C-054D-A2FE-21A029529C04}" srcOrd="23" destOrd="0" presId="urn:microsoft.com/office/officeart/2005/8/layout/radial5"/>
    <dgm:cxn modelId="{E5288C2D-1161-0947-B76A-DEDB59B792F6}" type="presParOf" srcId="{4728EAB7-3B0C-054D-A2FE-21A029529C04}" destId="{5D608188-B1E3-E946-9E51-F49171258E62}" srcOrd="0" destOrd="0" presId="urn:microsoft.com/office/officeart/2005/8/layout/radial5"/>
    <dgm:cxn modelId="{C85EA2AF-C361-C14C-ABB6-5A1E787F219C}" type="presParOf" srcId="{03B4AE25-5097-4715-AF1B-F64E5A9FAAE0}" destId="{89C11F55-AEF3-7648-B39C-889423781684}" srcOrd="24" destOrd="0" presId="urn:microsoft.com/office/officeart/2005/8/layout/radial5"/>
    <dgm:cxn modelId="{6B7398BC-A09C-E146-9E96-B7EEB29BA668}" type="presParOf" srcId="{03B4AE25-5097-4715-AF1B-F64E5A9FAAE0}" destId="{E5E261FE-196C-0948-8C6C-E4BF27380C85}" srcOrd="25" destOrd="0" presId="urn:microsoft.com/office/officeart/2005/8/layout/radial5"/>
    <dgm:cxn modelId="{581B5185-454C-C747-A21E-76ED6D3672C1}" type="presParOf" srcId="{E5E261FE-196C-0948-8C6C-E4BF27380C85}" destId="{1C0757AC-6F9D-1E47-A3D6-49A1AFAA4A65}" srcOrd="0" destOrd="0" presId="urn:microsoft.com/office/officeart/2005/8/layout/radial5"/>
    <dgm:cxn modelId="{3D250519-587B-CA41-8090-93F94068544C}" type="presParOf" srcId="{03B4AE25-5097-4715-AF1B-F64E5A9FAAE0}" destId="{9CC9FEED-7DED-734A-9198-AAB29FC3D275}" srcOrd="2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BDB06-9BD1-478E-BFA8-55FC69C4F455}">
      <dsp:nvSpPr>
        <dsp:cNvPr id="0" name=""/>
        <dsp:cNvSpPr/>
      </dsp:nvSpPr>
      <dsp:spPr>
        <a:xfrm>
          <a:off x="4727002" y="1995688"/>
          <a:ext cx="1017819" cy="101781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i-FI" sz="2100" kern="1200" dirty="0"/>
            <a:t>Hyvä elämä</a:t>
          </a:r>
        </a:p>
      </dsp:txBody>
      <dsp:txXfrm>
        <a:off x="4876058" y="2144744"/>
        <a:ext cx="719707" cy="719707"/>
      </dsp:txXfrm>
    </dsp:sp>
    <dsp:sp modelId="{350C8775-CAEE-464C-8EDA-3F3766041E3F}">
      <dsp:nvSpPr>
        <dsp:cNvPr id="0" name=""/>
        <dsp:cNvSpPr/>
      </dsp:nvSpPr>
      <dsp:spPr>
        <a:xfrm rot="16650841">
          <a:off x="5052481" y="1185148"/>
          <a:ext cx="65726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109490" y="1337617"/>
        <a:ext cx="526093" cy="262340"/>
      </dsp:txXfrm>
    </dsp:sp>
    <dsp:sp modelId="{A190A49D-BC57-47B8-8F65-BA48F8432D26}">
      <dsp:nvSpPr>
        <dsp:cNvPr id="0" name=""/>
        <dsp:cNvSpPr/>
      </dsp:nvSpPr>
      <dsp:spPr>
        <a:xfrm>
          <a:off x="4810533" y="0"/>
          <a:ext cx="1409702"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perhe</a:t>
          </a:r>
        </a:p>
      </dsp:txBody>
      <dsp:txXfrm>
        <a:off x="5016979" y="112997"/>
        <a:ext cx="996810" cy="545595"/>
      </dsp:txXfrm>
    </dsp:sp>
    <dsp:sp modelId="{AEC8B8F0-AC77-443D-9DCC-A90B9BD74FA6}">
      <dsp:nvSpPr>
        <dsp:cNvPr id="0" name=""/>
        <dsp:cNvSpPr/>
      </dsp:nvSpPr>
      <dsp:spPr>
        <a:xfrm rot="18937476">
          <a:off x="5487497" y="1292688"/>
          <a:ext cx="836740"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506204" y="1426002"/>
        <a:ext cx="705570" cy="262340"/>
      </dsp:txXfrm>
    </dsp:sp>
    <dsp:sp modelId="{CC8AEAAE-07B4-47D2-8062-A7385A8BE57E}">
      <dsp:nvSpPr>
        <dsp:cNvPr id="0" name=""/>
        <dsp:cNvSpPr/>
      </dsp:nvSpPr>
      <dsp:spPr>
        <a:xfrm>
          <a:off x="6131918" y="301861"/>
          <a:ext cx="1921976"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ystävät</a:t>
          </a:r>
        </a:p>
      </dsp:txBody>
      <dsp:txXfrm>
        <a:off x="6413385" y="414858"/>
        <a:ext cx="1359042" cy="545595"/>
      </dsp:txXfrm>
    </dsp:sp>
    <dsp:sp modelId="{72D3DEAF-EF45-42D5-9BAB-02C0E63B64F8}">
      <dsp:nvSpPr>
        <dsp:cNvPr id="0" name=""/>
        <dsp:cNvSpPr/>
      </dsp:nvSpPr>
      <dsp:spPr>
        <a:xfrm rot="19908670">
          <a:off x="5864233" y="1792093"/>
          <a:ext cx="58641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872012" y="1910521"/>
        <a:ext cx="455243" cy="262340"/>
      </dsp:txXfrm>
    </dsp:sp>
    <dsp:sp modelId="{A35765FE-8F06-431E-A6D6-7D50C7E31735}">
      <dsp:nvSpPr>
        <dsp:cNvPr id="0" name=""/>
        <dsp:cNvSpPr/>
      </dsp:nvSpPr>
      <dsp:spPr>
        <a:xfrm>
          <a:off x="6613917" y="1173505"/>
          <a:ext cx="77158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työ</a:t>
          </a:r>
        </a:p>
      </dsp:txBody>
      <dsp:txXfrm>
        <a:off x="6726914" y="1286502"/>
        <a:ext cx="545595" cy="545595"/>
      </dsp:txXfrm>
    </dsp:sp>
    <dsp:sp modelId="{683C4EF2-6F6C-4F6A-A88D-F896374FA1D4}">
      <dsp:nvSpPr>
        <dsp:cNvPr id="0" name=""/>
        <dsp:cNvSpPr/>
      </dsp:nvSpPr>
      <dsp:spPr>
        <a:xfrm rot="21276208">
          <a:off x="5992742" y="2116186"/>
          <a:ext cx="696261"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993033" y="2209801"/>
        <a:ext cx="565091" cy="262340"/>
      </dsp:txXfrm>
    </dsp:sp>
    <dsp:sp modelId="{D7DAE63C-460A-44C5-BD88-CBC19C645828}">
      <dsp:nvSpPr>
        <dsp:cNvPr id="0" name=""/>
        <dsp:cNvSpPr/>
      </dsp:nvSpPr>
      <dsp:spPr>
        <a:xfrm>
          <a:off x="6720804" y="1853687"/>
          <a:ext cx="2643112"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harrastukset</a:t>
          </a:r>
        </a:p>
      </dsp:txBody>
      <dsp:txXfrm>
        <a:off x="7107879" y="1966684"/>
        <a:ext cx="1868962" cy="545595"/>
      </dsp:txXfrm>
    </dsp:sp>
    <dsp:sp modelId="{5DFF503F-CCF9-4B56-987D-65052FEE7C77}">
      <dsp:nvSpPr>
        <dsp:cNvPr id="0" name=""/>
        <dsp:cNvSpPr/>
      </dsp:nvSpPr>
      <dsp:spPr>
        <a:xfrm rot="1246154">
          <a:off x="5930164" y="2633470"/>
          <a:ext cx="42667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934323" y="2698222"/>
        <a:ext cx="298671" cy="262340"/>
      </dsp:txXfrm>
    </dsp:sp>
    <dsp:sp modelId="{6DE938B7-DCDE-4305-AD8F-C6704DD23D6B}">
      <dsp:nvSpPr>
        <dsp:cNvPr id="0" name=""/>
        <dsp:cNvSpPr/>
      </dsp:nvSpPr>
      <dsp:spPr>
        <a:xfrm>
          <a:off x="6140469" y="2862705"/>
          <a:ext cx="211390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hengellisyys</a:t>
          </a:r>
        </a:p>
      </dsp:txBody>
      <dsp:txXfrm>
        <a:off x="6450043" y="2975702"/>
        <a:ext cx="1494753" cy="545595"/>
      </dsp:txXfrm>
    </dsp:sp>
    <dsp:sp modelId="{62E4BDD8-E2F5-4CFA-8558-01937EB6881B}">
      <dsp:nvSpPr>
        <dsp:cNvPr id="0" name=""/>
        <dsp:cNvSpPr/>
      </dsp:nvSpPr>
      <dsp:spPr>
        <a:xfrm rot="2907692">
          <a:off x="5569193" y="3124726"/>
          <a:ext cx="584955"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a:off x="5591287" y="3163082"/>
        <a:ext cx="453785" cy="262340"/>
      </dsp:txXfrm>
    </dsp:sp>
    <dsp:sp modelId="{44690475-8692-44AE-939E-C01F78742228}">
      <dsp:nvSpPr>
        <dsp:cNvPr id="0" name=""/>
        <dsp:cNvSpPr/>
      </dsp:nvSpPr>
      <dsp:spPr>
        <a:xfrm>
          <a:off x="5672742" y="3689054"/>
          <a:ext cx="190858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ympäristö</a:t>
          </a:r>
        </a:p>
      </dsp:txBody>
      <dsp:txXfrm>
        <a:off x="5952247" y="3802051"/>
        <a:ext cx="1349571" cy="545595"/>
      </dsp:txXfrm>
    </dsp:sp>
    <dsp:sp modelId="{2781B872-39DD-4DF1-A695-D393EEAB9ED0}">
      <dsp:nvSpPr>
        <dsp:cNvPr id="0" name=""/>
        <dsp:cNvSpPr/>
      </dsp:nvSpPr>
      <dsp:spPr>
        <a:xfrm rot="7527535">
          <a:off x="4150042" y="3360460"/>
          <a:ext cx="937775"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4253674" y="3394486"/>
        <a:ext cx="806605" cy="262340"/>
      </dsp:txXfrm>
    </dsp:sp>
    <dsp:sp modelId="{72C69CEF-4145-452A-B0C4-0A756D2A35DC}">
      <dsp:nvSpPr>
        <dsp:cNvPr id="0" name=""/>
        <dsp:cNvSpPr/>
      </dsp:nvSpPr>
      <dsp:spPr>
        <a:xfrm>
          <a:off x="2976829" y="4348342"/>
          <a:ext cx="1464639" cy="599895"/>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terveys</a:t>
          </a:r>
        </a:p>
      </dsp:txBody>
      <dsp:txXfrm>
        <a:off x="3191320" y="4436195"/>
        <a:ext cx="1035657" cy="424189"/>
      </dsp:txXfrm>
    </dsp:sp>
    <dsp:sp modelId="{F241EB39-E054-42C6-A17E-EA6CB252C326}">
      <dsp:nvSpPr>
        <dsp:cNvPr id="0" name=""/>
        <dsp:cNvSpPr/>
      </dsp:nvSpPr>
      <dsp:spPr>
        <a:xfrm rot="5657946">
          <a:off x="4895134" y="3279135"/>
          <a:ext cx="532236"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i-FI" sz="1700" kern="1200"/>
        </a:p>
      </dsp:txBody>
      <dsp:txXfrm rot="10800000">
        <a:off x="4965635" y="3301182"/>
        <a:ext cx="401066" cy="262340"/>
      </dsp:txXfrm>
    </dsp:sp>
    <dsp:sp modelId="{E1ECCDDC-EEE6-47C5-BADB-F436CFA0997F}">
      <dsp:nvSpPr>
        <dsp:cNvPr id="0" name=""/>
        <dsp:cNvSpPr/>
      </dsp:nvSpPr>
      <dsp:spPr>
        <a:xfrm>
          <a:off x="4442072" y="4013089"/>
          <a:ext cx="1302875"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vapaa-aika</a:t>
          </a:r>
        </a:p>
      </dsp:txBody>
      <dsp:txXfrm>
        <a:off x="4632874" y="4126086"/>
        <a:ext cx="921271" cy="545595"/>
      </dsp:txXfrm>
    </dsp:sp>
    <dsp:sp modelId="{750D8E4F-9C6D-E54D-BD02-DD9295EAD06A}">
      <dsp:nvSpPr>
        <dsp:cNvPr id="0" name=""/>
        <dsp:cNvSpPr/>
      </dsp:nvSpPr>
      <dsp:spPr>
        <a:xfrm rot="8759930">
          <a:off x="3935905" y="2927584"/>
          <a:ext cx="697664"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055862" y="2978355"/>
        <a:ext cx="566494" cy="262340"/>
      </dsp:txXfrm>
    </dsp:sp>
    <dsp:sp modelId="{7C1339DE-77BB-AD45-B17B-6713896EE690}">
      <dsp:nvSpPr>
        <dsp:cNvPr id="0" name=""/>
        <dsp:cNvSpPr/>
      </dsp:nvSpPr>
      <dsp:spPr>
        <a:xfrm>
          <a:off x="2154252" y="3464956"/>
          <a:ext cx="2069026" cy="841040"/>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mielekästä tekemistä</a:t>
          </a:r>
        </a:p>
      </dsp:txBody>
      <dsp:txXfrm>
        <a:off x="2457254" y="3588123"/>
        <a:ext cx="1463022" cy="594706"/>
      </dsp:txXfrm>
    </dsp:sp>
    <dsp:sp modelId="{67F4E446-1F76-D146-84FD-F44761354335}">
      <dsp:nvSpPr>
        <dsp:cNvPr id="0" name=""/>
        <dsp:cNvSpPr/>
      </dsp:nvSpPr>
      <dsp:spPr>
        <a:xfrm rot="10083694">
          <a:off x="3936303" y="2539890"/>
          <a:ext cx="533616"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066054" y="2613770"/>
        <a:ext cx="402446" cy="262340"/>
      </dsp:txXfrm>
    </dsp:sp>
    <dsp:sp modelId="{656289EC-0DF9-3A44-A10E-46A6F5357D7B}">
      <dsp:nvSpPr>
        <dsp:cNvPr id="0" name=""/>
        <dsp:cNvSpPr/>
      </dsp:nvSpPr>
      <dsp:spPr>
        <a:xfrm>
          <a:off x="1689682" y="2633257"/>
          <a:ext cx="222612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taloudellinen turva</a:t>
          </a:r>
        </a:p>
      </dsp:txBody>
      <dsp:txXfrm>
        <a:off x="2015690" y="2746254"/>
        <a:ext cx="1574105" cy="545595"/>
      </dsp:txXfrm>
    </dsp:sp>
    <dsp:sp modelId="{9835FF5E-D7E2-824D-BA19-20294240F718}">
      <dsp:nvSpPr>
        <dsp:cNvPr id="0" name=""/>
        <dsp:cNvSpPr/>
      </dsp:nvSpPr>
      <dsp:spPr>
        <a:xfrm rot="11749852">
          <a:off x="3828670" y="2075310"/>
          <a:ext cx="658538"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957352" y="2180648"/>
        <a:ext cx="527368" cy="262340"/>
      </dsp:txXfrm>
    </dsp:sp>
    <dsp:sp modelId="{9DEF488A-DF2F-F648-821D-DB940A158542}">
      <dsp:nvSpPr>
        <dsp:cNvPr id="0" name=""/>
        <dsp:cNvSpPr/>
      </dsp:nvSpPr>
      <dsp:spPr>
        <a:xfrm>
          <a:off x="2739597" y="1781962"/>
          <a:ext cx="77158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koti</a:t>
          </a:r>
        </a:p>
      </dsp:txBody>
      <dsp:txXfrm>
        <a:off x="2852594" y="1894959"/>
        <a:ext cx="545595" cy="545595"/>
      </dsp:txXfrm>
    </dsp:sp>
    <dsp:sp modelId="{4728EAB7-3B0C-054D-A2FE-21A029529C04}">
      <dsp:nvSpPr>
        <dsp:cNvPr id="0" name=""/>
        <dsp:cNvSpPr/>
      </dsp:nvSpPr>
      <dsp:spPr>
        <a:xfrm rot="12819841">
          <a:off x="4153829" y="1739116"/>
          <a:ext cx="521953"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274001" y="1862918"/>
        <a:ext cx="390783" cy="262340"/>
      </dsp:txXfrm>
    </dsp:sp>
    <dsp:sp modelId="{89C11F55-AEF3-7648-B39C-889423781684}">
      <dsp:nvSpPr>
        <dsp:cNvPr id="0" name=""/>
        <dsp:cNvSpPr/>
      </dsp:nvSpPr>
      <dsp:spPr>
        <a:xfrm>
          <a:off x="2285214" y="944090"/>
          <a:ext cx="2373781"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toimintakyky</a:t>
          </a:r>
        </a:p>
      </dsp:txBody>
      <dsp:txXfrm>
        <a:off x="2632846" y="1057087"/>
        <a:ext cx="1678517" cy="545595"/>
      </dsp:txXfrm>
    </dsp:sp>
    <dsp:sp modelId="{E5E261FE-196C-0948-8C6C-E4BF27380C85}">
      <dsp:nvSpPr>
        <dsp:cNvPr id="0" name=""/>
        <dsp:cNvSpPr/>
      </dsp:nvSpPr>
      <dsp:spPr>
        <a:xfrm rot="15057432">
          <a:off x="4256090" y="1032178"/>
          <a:ext cx="1123199" cy="437234"/>
        </a:xfrm>
        <a:prstGeom prst="rightArrow">
          <a:avLst>
            <a:gd name="adj1" fmla="val 60000"/>
            <a:gd name="adj2" fmla="val 50000"/>
          </a:avLst>
        </a:prstGeom>
        <a:solidFill>
          <a:srgbClr val="7FD5C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343074" y="1181621"/>
        <a:ext cx="992029" cy="262340"/>
      </dsp:txXfrm>
    </dsp:sp>
    <dsp:sp modelId="{9CC9FEED-7DED-734A-9198-AAB29FC3D275}">
      <dsp:nvSpPr>
        <dsp:cNvPr id="0" name=""/>
        <dsp:cNvSpPr/>
      </dsp:nvSpPr>
      <dsp:spPr>
        <a:xfrm>
          <a:off x="2649772" y="92125"/>
          <a:ext cx="2118029" cy="771589"/>
        </a:xfrm>
        <a:prstGeom prst="ellipse">
          <a:avLst/>
        </a:prstGeom>
        <a:solidFill>
          <a:srgbClr val="0074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kern="1200" dirty="0">
              <a:latin typeface="Verdana" panose="020B0604030504040204" pitchFamily="34" charset="0"/>
              <a:ea typeface="Verdana" panose="020B0604030504040204" pitchFamily="34" charset="0"/>
            </a:rPr>
            <a:t>fyysinen</a:t>
          </a:r>
          <a:r>
            <a:rPr lang="fi-FI" sz="1600" kern="1200" dirty="0"/>
            <a:t> </a:t>
          </a:r>
          <a:r>
            <a:rPr lang="fi-FI" sz="1600" kern="1200" dirty="0">
              <a:latin typeface="Verdana" panose="020B0604030504040204" pitchFamily="34" charset="0"/>
              <a:ea typeface="Verdana" panose="020B0604030504040204" pitchFamily="34" charset="0"/>
            </a:rPr>
            <a:t>kunto</a:t>
          </a:r>
        </a:p>
      </dsp:txBody>
      <dsp:txXfrm>
        <a:off x="2959950" y="205122"/>
        <a:ext cx="1497673" cy="5455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7.7.2021</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Tämän tapaamisen tarkoitus on havahduttaa henkilö arvioimaan tämän hetken tilannetta painonpudotuksen ja elintapamuutosten suhteen sekä motivoida jatkamaan uudella innolla.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Diaesitystä saa muokata.</a:t>
            </a:r>
            <a:endParaRPr lang="fi-FI" sz="1200" kern="1200" dirty="0">
              <a:effectLst/>
              <a:latin typeface="+mn-lt"/>
              <a:ea typeface="+mn-ea"/>
              <a:cs typeface="+mn-cs"/>
            </a:endParaRPr>
          </a:p>
          <a:p>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Matka pysyviin elintapamuutoksiin on vasta alussa. 5 viikkoa on lyhyt aika pysyvien muutosten teossa. Onko jostakin uudesta tavasta jo ehtinyt muodostua tottumus? Kuinka aiot jatkaa tästä eteenpäin.</a:t>
            </a:r>
          </a:p>
          <a:p>
            <a:r>
              <a:rPr lang="fi-FI" dirty="0"/>
              <a:t>Ryhmäkeskustelu ja ohjaajan antama ohjaus ovat käytössäsi ensimmäiset 12 viikkoa, käytä niitä aktiivisesti hyödyksesi!</a:t>
            </a:r>
          </a:p>
        </p:txBody>
      </p:sp>
      <p:sp>
        <p:nvSpPr>
          <p:cNvPr id="4" name="Dian numeron paikkamerkki 3"/>
          <p:cNvSpPr>
            <a:spLocks noGrp="1"/>
          </p:cNvSpPr>
          <p:nvPr>
            <p:ph type="sldNum" sz="quarter" idx="5"/>
          </p:nvPr>
        </p:nvSpPr>
        <p:spPr/>
        <p:txBody>
          <a:bodyPr/>
          <a:lstStyle/>
          <a:p>
            <a:fld id="{D591307D-81D9-4C7B-B973-6E6C2C315379}" type="slidenum">
              <a:rPr lang="fi-FI" smtClean="0"/>
              <a:t>12</a:t>
            </a:fld>
            <a:endParaRPr lang="fi-FI" dirty="0"/>
          </a:p>
        </p:txBody>
      </p:sp>
    </p:spTree>
    <p:extLst>
      <p:ext uri="{BB962C8B-B14F-4D97-AF65-F5344CB8AC3E}">
        <p14:creationId xmlns:p14="http://schemas.microsoft.com/office/powerpoint/2010/main" val="197636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13</a:t>
            </a:fld>
            <a:endParaRPr lang="fi-FI" dirty="0"/>
          </a:p>
        </p:txBody>
      </p:sp>
    </p:spTree>
    <p:extLst>
      <p:ext uri="{BB962C8B-B14F-4D97-AF65-F5344CB8AC3E}">
        <p14:creationId xmlns:p14="http://schemas.microsoft.com/office/powerpoint/2010/main" val="351985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Tapaamisia voi olla myös eri määrä ja eri välein</a:t>
            </a:r>
          </a:p>
        </p:txBody>
      </p:sp>
      <p:sp>
        <p:nvSpPr>
          <p:cNvPr id="4" name="Dian numeron paikkamerkki 3"/>
          <p:cNvSpPr>
            <a:spLocks noGrp="1"/>
          </p:cNvSpPr>
          <p:nvPr>
            <p:ph type="sldNum" sz="quarter" idx="5"/>
          </p:nvPr>
        </p:nvSpPr>
        <p:spPr/>
        <p:txBody>
          <a:bodyPr/>
          <a:lstStyle/>
          <a:p>
            <a:fld id="{D591307D-81D9-4C7B-B973-6E6C2C315379}" type="slidenum">
              <a:rPr lang="fi-FI" smtClean="0"/>
              <a:t>14</a:t>
            </a:fld>
            <a:endParaRPr lang="fi-FI" dirty="0"/>
          </a:p>
        </p:txBody>
      </p:sp>
    </p:spTree>
    <p:extLst>
      <p:ext uri="{BB962C8B-B14F-4D97-AF65-F5344CB8AC3E}">
        <p14:creationId xmlns:p14="http://schemas.microsoft.com/office/powerpoint/2010/main" val="105155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15</a:t>
            </a:fld>
            <a:endParaRPr lang="fi-FI" dirty="0"/>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Kun aloitetaan onnistumisilla, silloin ohjataan myös ajattelemaan missä ollaan onnistuttu</a:t>
            </a:r>
            <a:endParaRPr lang="en-US" dirty="0"/>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Ohjaajana voit antaa lyhyen palautteen kuvauksista. Keskity positiivisiin muutoksiin ja tunteisiin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painonhallinta ei ole asiakkaan tavoitteena, painonhallintaa tukevan ruokavalion sijaan voi keskittyä johonkin muuhun teemaan, </a:t>
            </a:r>
          </a:p>
          <a:p>
            <a:r>
              <a:rPr lang="fi-FI" sz="1200" kern="1200" dirty="0">
                <a:solidFill>
                  <a:schemeClr val="tx1"/>
                </a:solidFill>
                <a:effectLst/>
                <a:latin typeface="+mn-lt"/>
                <a:ea typeface="+mn-ea"/>
                <a:cs typeface="+mn-cs"/>
              </a:rPr>
              <a:t>esimerkiksi liikkumiseen tai muuhun, asiakkaalle tärkeään aiheeseen</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Pystyvyyden kannalta on merkittävää, että tuodaan esille asioita joissa on onnistuttu. Yleensä ihmiset tuovat esille epäonnistumisia tai onnistumisten yhteydessäkin tuovat esille epäonnistumisia. Esimerkiksi: Olen lisännyt liikuntaa, mutta edelleen syön paljon herkkuja. Ohjaajan kannattaa painottaa näissä, että onnistumiset erikseen ja seuraavat muutokset eri lauseessa. Olen lisännyt liikuntaa ja syön edelleen herkkuja – lauseessa on jo erilainen viesti. Ei tarkoita että pitää olla vain positiivinen vaan enemmän tuoda esille sitä, että onnistumiset auttavat eteenpäin ja innostavat muutoksessa. Epäonnistumisia ja esteitä ihminen kerää matkaansa yleensä automaattisesti. </a:t>
            </a:r>
          </a:p>
          <a:p>
            <a:endParaRPr lang="fi-FI" dirty="0"/>
          </a:p>
          <a:p>
            <a:r>
              <a:rPr lang="fi-FI" dirty="0"/>
              <a:t>Jos jollakin on tunne, ettei ole onnistunut missään, kannattaa esittää jatko kysymyksiä: onko yksittäinen kerta jolloin on onnistunut? Esim. edes kerran käynyt liikkumassa tai jonkun kerran pystynyt muuttamaan syömistä tai mennyt ajoissa nukkumaan. On myös hyvä miettiä, onko suunnitelma ollut alun perinkään realistinen ja onko epäonnistuminen sitä, että tavoite oli alkujaan liian iso.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30744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Jokaisella on oma Hyvä elämä, mutta tyypillisesti siellä toistuvat nämä asiat. Ohjauksessa kannattaa painottaa sitä, että tavoitteena on tehdä itselle tämä harjoitus ja mikä oikeasti on itselle tärkeää. Kaikkea ei tarvitse jakaa.  </a:t>
            </a:r>
          </a:p>
          <a:p>
            <a:br>
              <a:rPr lang="fi-FI" dirty="0"/>
            </a:br>
            <a:r>
              <a:rPr lang="fi-FI" dirty="0"/>
              <a:t>Tämä on vain esimerkki, jos mahdollista tätä voi muokata myös oman ohjattavan mukaan, erilaisissa elämänvaiheissa nämä asiat muuttuvat. Nuorelle tärkeitä asioita ovat eriasiat kuin eläkeläiselle jne.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187840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Harjoitukseen tarvitaan A4 paperi ja kynä. </a:t>
            </a:r>
          </a:p>
          <a:p>
            <a:r>
              <a:rPr lang="fi-FI" dirty="0"/>
              <a:t>Jos tapaatte etänä, voit myös välittää nämä kysymykset asiakkaalle ja pyytää häntä pohtimaan etukäteen kysymyksiä. Harjoituksen voi tilanteen mukaan antaa myös ns. kotiläksyksi.  </a:t>
            </a:r>
          </a:p>
          <a:p>
            <a:endParaRPr lang="fi-FI" dirty="0"/>
          </a:p>
          <a:p>
            <a:r>
              <a:rPr lang="fi-FI" dirty="0"/>
              <a:t>Ensin mietitään mikä on tärkeää ja sitten voidaan miettiä miten aika ja voimavarat jakautuvat. On melko tavallista että ihminen sanoo, että hyvä kunto on itselle tärkeää, mutta aikaa sille ei ole. </a:t>
            </a:r>
          </a:p>
          <a:p>
            <a:r>
              <a:rPr lang="fi-FI" dirty="0"/>
              <a:t>Kysymys ”Elänkö arvojeni mukaan?” on iso ja toisaalta joskus tämä on juurikin se harjoitus jota tarvitaan jotta muutos tapahtuu pysyvästi ja pitkäjänteisesti. </a:t>
            </a:r>
          </a:p>
          <a:p>
            <a:endParaRPr lang="fi-FI" dirty="0"/>
          </a:p>
          <a:p>
            <a:r>
              <a:rPr lang="fi-FI" dirty="0"/>
              <a:t>Ajatuksia voidaan koota paperille. Ohjaajan kannattaa taas painottaa ettei kaikkea tarvitse jakaa, yksikin asia on hyvä. </a:t>
            </a:r>
          </a:p>
          <a:p>
            <a:endParaRPr lang="fi-FI" dirty="0"/>
          </a:p>
          <a:p>
            <a:r>
              <a:rPr lang="fi-FI" dirty="0"/>
              <a:t>Yhteenvedossa on hyvä vielä alleviivata miksi harjoitus tehtiin eli olemme valmiimpia ponnistelemaan itselle tärkeiden asioiden eteen, jos koen että painonhallinta on elämäni takia tärkeä, löytyisikö sille aikaa ja voimavaroja. </a:t>
            </a:r>
          </a:p>
          <a:p>
            <a:endParaRPr lang="fi-FI" dirty="0"/>
          </a:p>
          <a:p>
            <a:r>
              <a:rPr lang="fi-FI" dirty="0"/>
              <a:t>Tämä harjoitus tuo myös näkyväksi arvoristiriidat vaikka äidinroolista käsin. Onko ok, ottaa aikaa omalle harrastukselle ja mistä se on mahdollisesti pois. Ristiriitaan ei ole yhtä ratkaisua ja on tärkeää, ettei ainakaan ohjaaja lähde ratkomaan näitä ristiriitoja, esimerkiksi antamalla neuvoja, miten voi vaan lähteä liikkumaan ja jättämään vaikka jonkun kotityön tekemättä.</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182069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8</a:t>
            </a:fld>
            <a:endParaRPr lang="fi-FI" dirty="0"/>
          </a:p>
        </p:txBody>
      </p:sp>
    </p:spTree>
    <p:extLst>
      <p:ext uri="{BB962C8B-B14F-4D97-AF65-F5344CB8AC3E}">
        <p14:creationId xmlns:p14="http://schemas.microsoft.com/office/powerpoint/2010/main" val="152594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Ihmiset yleensä tietävät keskeiset asiat painonhallinnan kannalta ja mitä ruokavaliossa olisi hyvä muuttaa tai mitä olla mukana. </a:t>
            </a:r>
          </a:p>
          <a:p>
            <a:endParaRPr lang="fi-FI" dirty="0"/>
          </a:p>
          <a:p>
            <a:r>
              <a:rPr lang="fi-FI" dirty="0"/>
              <a:t>Sen sijaan että ohjaaja kertoo, kannattaa antaa ohjattavan itsensä tuottaa ajatuksensa, koska se lisää pystyvyyden tunnetta ja vähentää turhautumista. Jos vaan ohjaaja kertoo </a:t>
            </a:r>
            <a:r>
              <a:rPr lang="fi-FI" dirty="0" err="1"/>
              <a:t>itsestäänselviä</a:t>
            </a:r>
            <a:r>
              <a:rPr lang="fi-FI" dirty="0"/>
              <a:t> asioita, se saattaa herättää jopa tunnetta, että ohjaaja pitää osallistujaa yksinkertaisena tai tietämättömänä. Jos tiedollista puutetta on, tämän harjoituksen avulla se selviää paremmin. Kun asioita kootaan yhteen voi ohjaaja tuoda esille niitä teemoja joita ei muuten nouse esille. </a:t>
            </a:r>
          </a:p>
          <a:p>
            <a:endParaRPr lang="fi-FI" dirty="0"/>
          </a:p>
          <a:p>
            <a:r>
              <a:rPr lang="fi-FI" dirty="0"/>
              <a:t>Teemat, jotka olisi hyvä tulla esille:</a:t>
            </a:r>
          </a:p>
          <a:p>
            <a:pPr marL="171450" indent="-171450">
              <a:buFontTx/>
              <a:buChar char="-"/>
            </a:pPr>
            <a:r>
              <a:rPr lang="fi-FI" dirty="0"/>
              <a:t>Ateriarytmi – ihan keskeinen asia</a:t>
            </a:r>
          </a:p>
          <a:p>
            <a:pPr marL="171450" indent="-171450">
              <a:buFontTx/>
              <a:buChar char="-"/>
            </a:pPr>
            <a:r>
              <a:rPr lang="fi-FI" dirty="0"/>
              <a:t>Kasviksia, hedelmiä ja marjoja joka aterialle – tärkeä muutos ja samalla merkittävä</a:t>
            </a:r>
          </a:p>
          <a:p>
            <a:pPr marL="171450" indent="-171450">
              <a:buFontTx/>
              <a:buChar char="-"/>
            </a:pPr>
            <a:r>
              <a:rPr lang="fi-FI" dirty="0"/>
              <a:t>Itselle mieluisaa ruokaa – pahaa ruokaa ei kannata syödä</a:t>
            </a:r>
          </a:p>
          <a:p>
            <a:pPr marL="171450" indent="-171450">
              <a:buFontTx/>
              <a:buChar char="-"/>
            </a:pPr>
            <a:r>
              <a:rPr lang="fi-FI" dirty="0"/>
              <a:t>Kunnollisia aterioita – riittämätön syöminen on usein erityisesti iltasyömisen syy</a:t>
            </a:r>
          </a:p>
          <a:p>
            <a:pPr marL="171450" indent="-171450">
              <a:buFontTx/>
              <a:buChar char="-"/>
            </a:pPr>
            <a:r>
              <a:rPr lang="fi-FI" dirty="0"/>
              <a:t>Riittävästi proteiinia – tämä toistuu edelleen, erityisesi naiset saattavat saada liian vähän proteiinia</a:t>
            </a:r>
          </a:p>
          <a:p>
            <a:pPr marL="171450" indent="-171450">
              <a:buFontTx/>
              <a:buChar char="-"/>
            </a:pPr>
            <a:r>
              <a:rPr lang="fi-FI" dirty="0"/>
              <a:t>Riittävästi kuituja – vanha klassikko, edelleen haaste</a:t>
            </a:r>
          </a:p>
          <a:p>
            <a:pPr marL="171450" indent="-171450">
              <a:buFontTx/>
              <a:buChar char="-"/>
            </a:pPr>
            <a:r>
              <a:rPr lang="fi-FI" dirty="0" err="1"/>
              <a:t>Ruokailo</a:t>
            </a:r>
            <a:r>
              <a:rPr lang="fi-FI" dirty="0"/>
              <a:t> ja yhdessä syöminen – ei ole järkevää syödä aina yksin, omia ruokia</a:t>
            </a:r>
          </a:p>
          <a:p>
            <a:pPr marL="171450" indent="-171450">
              <a:buFontTx/>
              <a:buChar char="-"/>
            </a:pPr>
            <a:r>
              <a:rPr lang="fi-FI" dirty="0"/>
              <a:t>Herkut ei ole ongelma – joustava kontrolli ja sallivuus</a:t>
            </a:r>
          </a:p>
          <a:p>
            <a:pPr marL="171450" indent="-171450">
              <a:buFontTx/>
              <a:buChar char="-"/>
            </a:pPr>
            <a:r>
              <a:rPr lang="fi-FI" dirty="0"/>
              <a:t>Laihduttamisen lopettaminen – elämäntapamuutos ei ole laihduttamista tai kuuri</a:t>
            </a:r>
          </a:p>
          <a:p>
            <a:pPr marL="171450" indent="-171450">
              <a:buFontTx/>
              <a:buChar char="-"/>
            </a:pPr>
            <a:r>
              <a:rPr lang="fi-FI" dirty="0"/>
              <a:t>Rohkeus syödä riittävästi – erityisesti paljon liikkuvat </a:t>
            </a:r>
          </a:p>
          <a:p>
            <a:pPr marL="171450" indent="-171450">
              <a:buFontTx/>
              <a:buChar char="-"/>
            </a:pPr>
            <a:r>
              <a:rPr lang="fi-FI" dirty="0"/>
              <a:t>Tunnesyömisen tunnistaminen – milloin tarvitaan muita keinoja (tunnesyömisessä säännöllinen ja riittävä syöminen kaiken ydin)</a:t>
            </a:r>
          </a:p>
          <a:p>
            <a:pPr marL="171450" indent="-171450">
              <a:buFontTx/>
              <a:buChar char="-"/>
            </a:pPr>
            <a:r>
              <a:rPr lang="fi-FI" dirty="0"/>
              <a:t>Ruokavalio on osa painonhallintaa, mutta se ei yksin riitä, tarvitaan myös liikuntaa ja unta, itselle tärkeitä asioita</a:t>
            </a:r>
          </a:p>
          <a:p>
            <a:pPr marL="171450" indent="-171450">
              <a:buFontTx/>
              <a:buChar char="-"/>
            </a:pPr>
            <a:r>
              <a:rPr lang="fi-FI" dirty="0"/>
              <a:t>80/20 eli riittää kun 80% on viisaita valintoja ja loput on sinne päin, toki tavoitteesta riippuen. </a:t>
            </a:r>
          </a:p>
          <a:p>
            <a:pPr marL="171450" indent="-171450">
              <a:buFontTx/>
              <a:buChar char="-"/>
            </a:pPr>
            <a:r>
              <a:rPr lang="fi-FI" dirty="0"/>
              <a:t>Rasvaa ja sokeria kannattaa vähentää, jos niitä syö paljon, mutta samalla on muistettava että yleensä ne eivät ole ongelma, jos syö riittävästi, säännöllisesti ja reilusti kasviksia </a:t>
            </a:r>
            <a:r>
              <a:rPr lang="fi-FI" dirty="0">
                <a:sym typeface="Wingdings" pitchFamily="2" charset="2"/>
              </a:rPr>
              <a:t></a:t>
            </a:r>
          </a:p>
        </p:txBody>
      </p:sp>
      <p:sp>
        <p:nvSpPr>
          <p:cNvPr id="4" name="Dian numeron paikkamerkki 3"/>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69226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Ohjelmassa viikolla viisi tarkastellaan viikolla kaksi asetettuja tavoitteita.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Ovatko tavoitteet riittävän konkreettiset ja mitattavissa olevat?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Ovatko ne edelleen ajankohtaiset vai onko niitä tarvetta muuttaa?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Millaiset voimavarat ovat tällä hetkellä?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Miten tavoite istuu tämänhetkiseen tilanteeseen?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Mitä tärkeää muutos tuo elämääsi?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Mikä on seuraava, konkreettinen askel? </a:t>
            </a:r>
          </a:p>
        </p:txBody>
      </p:sp>
      <p:sp>
        <p:nvSpPr>
          <p:cNvPr id="4" name="Dian numeron paikkamerkki 3"/>
          <p:cNvSpPr>
            <a:spLocks noGrp="1"/>
          </p:cNvSpPr>
          <p:nvPr>
            <p:ph type="sldNum" sz="quarter" idx="5"/>
          </p:nvPr>
        </p:nvSpPr>
        <p:spPr/>
        <p:txBody>
          <a:bodyPr/>
          <a:lstStyle/>
          <a:p>
            <a:fld id="{D591307D-81D9-4C7B-B973-6E6C2C315379}" type="slidenum">
              <a:rPr lang="fi-FI" smtClean="0"/>
              <a:t>11</a:t>
            </a:fld>
            <a:endParaRPr lang="fi-FI" dirty="0"/>
          </a:p>
        </p:txBody>
      </p:sp>
    </p:spTree>
    <p:extLst>
      <p:ext uri="{BB962C8B-B14F-4D97-AF65-F5344CB8AC3E}">
        <p14:creationId xmlns:p14="http://schemas.microsoft.com/office/powerpoint/2010/main" val="149050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7.7.2021</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7.7.2021</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toimisto.satakunta@sydan.f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fi-FI" sz="1600" dirty="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4170922"/>
            <a:ext cx="12192000" cy="1771494"/>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chemeClr val="bg1"/>
                </a:solidFill>
                <a:latin typeface="Verdana" panose="020B0604030504040204" pitchFamily="34" charset="0"/>
                <a:ea typeface="Verdana" panose="020B0604030504040204" pitchFamily="34" charset="0"/>
              </a:rPr>
              <a:t>Tervetuloa </a:t>
            </a:r>
          </a:p>
          <a:p>
            <a:pPr algn="ctr"/>
            <a:r>
              <a:rPr lang="fi-FI" sz="4400" dirty="0">
                <a:solidFill>
                  <a:schemeClr val="bg1"/>
                </a:solidFill>
                <a:latin typeface="Verdana" panose="020B0604030504040204" pitchFamily="34" charset="0"/>
                <a:ea typeface="Verdana" panose="020B0604030504040204" pitchFamily="34" charset="0"/>
              </a:rPr>
              <a:t>Verkkopuntari-välitapaamiseen!</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14198" y="437861"/>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Jatkosuunnitelma</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960" y="1463040"/>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930FFE30-D46D-43A2-9348-EE8B19E8D0C1}"/>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10721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Tavoitteet</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4350" y="1340772"/>
            <a:ext cx="5581650" cy="5255564"/>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i-FI" sz="4000" dirty="0">
                <a:latin typeface="Verdana" panose="020B0604030504040204" pitchFamily="34" charset="0"/>
                <a:ea typeface="Verdana" panose="020B0604030504040204" pitchFamily="34" charset="0"/>
              </a:rPr>
              <a:t>Tarkastele viikolla kaksi asettamiasi tavoitteita.​</a:t>
            </a:r>
            <a:br>
              <a:rPr lang="fi-FI" sz="4000" dirty="0">
                <a:latin typeface="Verdana" panose="020B0604030504040204" pitchFamily="34" charset="0"/>
                <a:ea typeface="Verdana" panose="020B0604030504040204" pitchFamily="34" charset="0"/>
              </a:rPr>
            </a:br>
            <a:r>
              <a:rPr lang="fi-FI" sz="4000" dirty="0">
                <a:latin typeface="Verdana" panose="020B0604030504040204" pitchFamily="34" charset="0"/>
                <a:ea typeface="Verdana" panose="020B0604030504040204" pitchFamily="34" charset="0"/>
              </a:rPr>
              <a:t>​</a:t>
            </a:r>
          </a:p>
          <a:p>
            <a:pPr fontAlgn="base"/>
            <a:r>
              <a:rPr lang="fi-FI" sz="4000" dirty="0">
                <a:latin typeface="Verdana" panose="020B0604030504040204" pitchFamily="34" charset="0"/>
                <a:ea typeface="Verdana" panose="020B0604030504040204" pitchFamily="34" charset="0"/>
              </a:rPr>
              <a:t>Jatkatko samoilla tavoitteilla, vai haluatko muokata niitä?</a:t>
            </a:r>
            <a:r>
              <a:rPr lang="en-US" sz="4000" dirty="0">
                <a:latin typeface="Verdana" panose="020B0604030504040204" pitchFamily="34" charset="0"/>
                <a:ea typeface="Verdana" panose="020B0604030504040204" pitchFamily="34" charset="0"/>
              </a:rPr>
              <a:t>​</a:t>
            </a:r>
          </a:p>
          <a:p>
            <a:pPr marL="0" indent="0" fontAlgn="base">
              <a:buFont typeface="Arial" panose="020B0604020202020204" pitchFamily="34" charset="0"/>
              <a:buNone/>
            </a:pPr>
            <a:endParaRPr lang="fi-FI" sz="4000" dirty="0">
              <a:latin typeface="Verdana" panose="020B0604030504040204" pitchFamily="34" charset="0"/>
              <a:ea typeface="Verdana" panose="020B0604030504040204" pitchFamily="34" charset="0"/>
            </a:endParaRPr>
          </a:p>
          <a:p>
            <a:pPr fontAlgn="base"/>
            <a:r>
              <a:rPr lang="fi-FI" sz="4000" dirty="0">
                <a:latin typeface="Verdana" panose="020B0604030504040204" pitchFamily="34" charset="0"/>
                <a:ea typeface="Verdana" panose="020B0604030504040204" pitchFamily="34" charset="0"/>
              </a:rPr>
              <a:t>Sopiiko laatimasi suunnitelma tavoitteiden saavuttamiseksi tämänhetkisiin voimavaroihisi ja arkeesi?</a:t>
            </a:r>
          </a:p>
          <a:p>
            <a:pPr fontAlgn="base"/>
            <a:endParaRPr lang="fi-FI" sz="4000" dirty="0">
              <a:latin typeface="Verdana" panose="020B0604030504040204" pitchFamily="34" charset="0"/>
              <a:ea typeface="Verdana" panose="020B0604030504040204" pitchFamily="34" charset="0"/>
            </a:endParaRPr>
          </a:p>
          <a:p>
            <a:pPr fontAlgn="base"/>
            <a:r>
              <a:rPr lang="fi-FI" sz="4000" dirty="0">
                <a:latin typeface="Verdana" panose="020B0604030504040204" pitchFamily="34" charset="0"/>
                <a:ea typeface="Verdana" panose="020B0604030504040204" pitchFamily="34" charset="0"/>
              </a:rPr>
              <a:t>Mitä tärkeää muutos tuo elämääsi?</a:t>
            </a:r>
          </a:p>
          <a:p>
            <a:pPr marL="0" indent="0" fontAlgn="base">
              <a:buNone/>
            </a:pPr>
            <a:endParaRPr lang="en-US" dirty="0">
              <a:latin typeface="Verdana" panose="020B0604030504040204" pitchFamily="34" charset="0"/>
              <a:ea typeface="Verdana" panose="020B0604030504040204" pitchFamily="34" charset="0"/>
            </a:endParaRPr>
          </a:p>
          <a:p>
            <a:pPr fontAlgn="base"/>
            <a:endParaRPr lang="en-US" dirty="0">
              <a:latin typeface="Verdana" panose="020B0604030504040204" pitchFamily="34" charset="0"/>
              <a:ea typeface="Verdana" panose="020B0604030504040204" pitchFamily="34" charset="0"/>
            </a:endParaRPr>
          </a:p>
          <a:p>
            <a:endParaRPr lang="en-US" dirty="0"/>
          </a:p>
        </p:txBody>
      </p:sp>
      <p:pic>
        <p:nvPicPr>
          <p:cNvPr id="9" name="Kuva 8">
            <a:extLst>
              <a:ext uri="{FF2B5EF4-FFF2-40B4-BE49-F238E27FC236}">
                <a16:creationId xmlns:a16="http://schemas.microsoft.com/office/drawing/2014/main" id="{D75B1B02-3EAF-428D-9633-30D44FBFF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478" y="1499725"/>
            <a:ext cx="5404042" cy="3601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30A4B9BC-AD39-482C-A277-F70B275E97BA}"/>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260466"/>
            <a:ext cx="12192000" cy="1446550"/>
          </a:xfrm>
          <a:prstGeom prst="rect">
            <a:avLst/>
          </a:prstGeom>
          <a:solidFill>
            <a:srgbClr val="00747A"/>
          </a:solidFill>
        </p:spPr>
        <p:txBody>
          <a:bodyPr wrap="square" rtlCol="0">
            <a:spAutoFit/>
          </a:bodyPr>
          <a:lstStyle/>
          <a:p>
            <a:pPr algn="ctr"/>
            <a:endParaRPr lang="fi-FI" sz="4400" dirty="0">
              <a:solidFill>
                <a:schemeClr val="bg1"/>
              </a:solidFill>
              <a:latin typeface="Verdana" panose="020B0604030504040204" pitchFamily="34" charset="0"/>
              <a:ea typeface="Verdana" panose="020B0604030504040204" pitchFamily="34" charset="0"/>
            </a:endParaRPr>
          </a:p>
          <a:p>
            <a:pPr algn="ctr"/>
            <a:endParaRPr lang="fi-FI" sz="4400" dirty="0">
              <a:solidFill>
                <a:schemeClr val="bg1"/>
              </a:solidFill>
              <a:latin typeface="Verdana" panose="020B0604030504040204" pitchFamily="34" charset="0"/>
              <a:ea typeface="Verdana" panose="020B0604030504040204" pitchFamily="34" charset="0"/>
            </a:endParaRP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960" y="1843993"/>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iruutu 4">
            <a:extLst>
              <a:ext uri="{FF2B5EF4-FFF2-40B4-BE49-F238E27FC236}">
                <a16:creationId xmlns:a16="http://schemas.microsoft.com/office/drawing/2014/main" id="{C050E84B-3F69-48E3-A1FA-9490928860A8}"/>
              </a:ext>
            </a:extLst>
          </p:cNvPr>
          <p:cNvSpPr txBox="1"/>
          <p:nvPr/>
        </p:nvSpPr>
        <p:spPr>
          <a:xfrm>
            <a:off x="0" y="552855"/>
            <a:ext cx="12192000" cy="769441"/>
          </a:xfrm>
          <a:prstGeom prst="rect">
            <a:avLst/>
          </a:prstGeom>
          <a:no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Kuinka tästä jatketaan?</a:t>
            </a:r>
          </a:p>
        </p:txBody>
      </p:sp>
      <p:sp>
        <p:nvSpPr>
          <p:cNvPr id="7" name="Tekstiruutu 6">
            <a:extLst>
              <a:ext uri="{FF2B5EF4-FFF2-40B4-BE49-F238E27FC236}">
                <a16:creationId xmlns:a16="http://schemas.microsoft.com/office/drawing/2014/main" id="{BD9F7119-3F5C-4BA0-9B05-1819C5D9C974}"/>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2063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Askarruttavat asiat?</a:t>
            </a:r>
          </a:p>
        </p:txBody>
      </p:sp>
      <p:sp>
        <p:nvSpPr>
          <p:cNvPr id="5" name="Tekstiruutu 4">
            <a:extLst>
              <a:ext uri="{FF2B5EF4-FFF2-40B4-BE49-F238E27FC236}">
                <a16:creationId xmlns:a16="http://schemas.microsoft.com/office/drawing/2014/main" id="{656DB4AB-1CE9-43B5-AE04-E9E38ACAC5B0}"/>
              </a:ext>
            </a:extLst>
          </p:cNvPr>
          <p:cNvSpPr txBox="1"/>
          <p:nvPr/>
        </p:nvSpPr>
        <p:spPr>
          <a:xfrm>
            <a:off x="667519" y="1157160"/>
            <a:ext cx="11008014" cy="4832092"/>
          </a:xfrm>
          <a:prstGeom prst="rect">
            <a:avLst/>
          </a:prstGeom>
          <a:noFill/>
        </p:spPr>
        <p:txBody>
          <a:bodyPr wrap="square" rtlCol="0">
            <a:spAutoFit/>
          </a:bodyPr>
          <a:lstStyle/>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Toiveet ja odotukset jatkoon? Kaipaatko tukea johonkin tiettyyn asiaan?</a:t>
            </a:r>
          </a:p>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Onko teknisissä asioissa tai ohjelmassa muuten jotakin epäselvää?</a:t>
            </a:r>
          </a:p>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Ole tarvittaessa teknisissä asioissa yhteydessä Satakunnan Sydänpiirin Verkkopuntari-tiimiin, jolle voit lähettää myös palautetta ja kehittämisehdotuksia ohjelmasta: </a:t>
            </a:r>
            <a:r>
              <a:rPr lang="en-US" sz="2800" dirty="0">
                <a:latin typeface="Verdana" panose="020B0604030504040204" pitchFamily="34" charset="0"/>
                <a:ea typeface="Verdana" panose="020B0604030504040204" pitchFamily="34" charset="0"/>
                <a:hlinkClick r:id="rId4"/>
              </a:rPr>
              <a:t>verkkopuntari@sydan.fi</a:t>
            </a:r>
            <a:r>
              <a:rPr lang="en-US" sz="2800" dirty="0">
                <a:latin typeface="Verdana" panose="020B0604030504040204" pitchFamily="34" charset="0"/>
                <a:ea typeface="Verdana" panose="020B0604030504040204" pitchFamily="34" charset="0"/>
              </a:rPr>
              <a:t> </a:t>
            </a:r>
            <a:r>
              <a:rPr lang="fi-FI" sz="2800" dirty="0">
                <a:latin typeface="Verdana" panose="020B0604030504040204" pitchFamily="34" charset="0"/>
                <a:ea typeface="Verdana" panose="020B0604030504040204" pitchFamily="34" charset="0"/>
              </a:rPr>
              <a:t>tai 050 342 8945</a:t>
            </a:r>
          </a:p>
        </p:txBody>
      </p:sp>
      <p:sp>
        <p:nvSpPr>
          <p:cNvPr id="6" name="Tekstiruutu 5">
            <a:extLst>
              <a:ext uri="{FF2B5EF4-FFF2-40B4-BE49-F238E27FC236}">
                <a16:creationId xmlns:a16="http://schemas.microsoft.com/office/drawing/2014/main" id="{43AC625E-D869-4CAA-8CC8-A058FF3E4956}"/>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5696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Aikataulut</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10411797" cy="3108543"/>
          </a:xfrm>
          <a:prstGeom prst="rect">
            <a:avLst/>
          </a:prstGeom>
          <a:noFill/>
        </p:spPr>
        <p:txBody>
          <a:bodyPr wrap="square" rtlCol="0">
            <a:spAutoFit/>
          </a:bodyPr>
          <a:lstStyle/>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Verkkopuntari toimintoineen on käytössäsi:</a:t>
            </a:r>
          </a:p>
          <a:p>
            <a:pPr marL="800100" lvl="1"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Mahdollisuus ohjaukseen ensimmäiset 12 viikkoa</a:t>
            </a:r>
          </a:p>
          <a:p>
            <a:pPr marL="800100" lvl="1"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Muut toiminnot vuoden ajan</a:t>
            </a:r>
          </a:p>
          <a:p>
            <a:pPr marL="342900" indent="-342900">
              <a:buFont typeface="Arial" panose="020B0604020202020204" pitchFamily="34" charset="0"/>
              <a:buChar char="•"/>
            </a:pPr>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12 viikon tapaaminen __/__ 20__</a:t>
            </a:r>
          </a:p>
          <a:p>
            <a:endParaRPr lang="fi-FI"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800" dirty="0">
                <a:latin typeface="Verdana" panose="020B0604030504040204" pitchFamily="34" charset="0"/>
                <a:ea typeface="Verdana" panose="020B0604030504040204" pitchFamily="34" charset="0"/>
              </a:rPr>
              <a:t>1 vuoden tapaaminen __/__20__</a:t>
            </a:r>
          </a:p>
        </p:txBody>
      </p:sp>
      <p:sp>
        <p:nvSpPr>
          <p:cNvPr id="6" name="Tekstiruutu 5">
            <a:extLst>
              <a:ext uri="{FF2B5EF4-FFF2-40B4-BE49-F238E27FC236}">
                <a16:creationId xmlns:a16="http://schemas.microsoft.com/office/drawing/2014/main" id="{B9FA02DD-B663-47C8-8EBE-13E3B6E2ABE7}"/>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3918" y="6058503"/>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0" y="4492646"/>
            <a:ext cx="12192000" cy="1446550"/>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Muutos syntyy tekemällä, </a:t>
            </a:r>
          </a:p>
          <a:p>
            <a:pPr algn="ctr"/>
            <a:r>
              <a:rPr lang="fi-FI" sz="4400" dirty="0">
                <a:solidFill>
                  <a:schemeClr val="bg1"/>
                </a:solidFill>
                <a:latin typeface="Verdana" panose="020B0604030504040204" pitchFamily="34" charset="0"/>
              </a:rPr>
              <a:t>mikä on sinun seuraava tekosi?</a:t>
            </a:r>
          </a:p>
        </p:txBody>
      </p:sp>
      <p:pic>
        <p:nvPicPr>
          <p:cNvPr id="6" name="Kuva 5">
            <a:extLst>
              <a:ext uri="{FF2B5EF4-FFF2-40B4-BE49-F238E27FC236}">
                <a16:creationId xmlns:a16="http://schemas.microsoft.com/office/drawing/2014/main" id="{C4BF9BF4-9AD9-4DCE-8816-FCAFD7D83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504" y="232479"/>
            <a:ext cx="5774991" cy="3849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643A229F-2623-4E6B-8C27-2F3FB2132B39}"/>
              </a:ext>
            </a:extLst>
          </p:cNvPr>
          <p:cNvSpPr txBox="1"/>
          <p:nvPr/>
        </p:nvSpPr>
        <p:spPr>
          <a:xfrm>
            <a:off x="7757522" y="6240476"/>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Tänään ohjelmassa:</a:t>
            </a:r>
          </a:p>
        </p:txBody>
      </p:sp>
      <p:sp>
        <p:nvSpPr>
          <p:cNvPr id="6" name="Tekstiruutu 5">
            <a:extLst>
              <a:ext uri="{FF2B5EF4-FFF2-40B4-BE49-F238E27FC236}">
                <a16:creationId xmlns:a16="http://schemas.microsoft.com/office/drawing/2014/main" id="{6F75E81F-E820-4025-9AC4-83DA0720EF93}"/>
              </a:ext>
            </a:extLst>
          </p:cNvPr>
          <p:cNvSpPr txBox="1"/>
          <p:nvPr/>
        </p:nvSpPr>
        <p:spPr>
          <a:xfrm>
            <a:off x="514350" y="1390261"/>
            <a:ext cx="11159065" cy="1200329"/>
          </a:xfrm>
          <a:prstGeom prst="rect">
            <a:avLst/>
          </a:prstGeom>
          <a:noFill/>
        </p:spPr>
        <p:txBody>
          <a:bodyPr wrap="square" rtlCol="0">
            <a:spAutoFit/>
          </a:bodyPr>
          <a:lstStyle/>
          <a:p>
            <a:endParaRPr lang="fi-FI" sz="3600" dirty="0">
              <a:solidFill>
                <a:srgbClr val="00747A"/>
              </a:solidFill>
            </a:endParaRPr>
          </a:p>
          <a:p>
            <a:r>
              <a:rPr lang="fi-FI" sz="3600" dirty="0">
                <a:solidFill>
                  <a:srgbClr val="00747A"/>
                </a:solidFill>
              </a:rPr>
              <a:t>Muutoksen vahvistaminen – arvot toiminnan ohjaajana</a:t>
            </a:r>
            <a:endParaRPr lang="fi-FI" sz="3600" dirty="0">
              <a:solidFill>
                <a:srgbClr val="00747A"/>
              </a:solidFill>
              <a:latin typeface="Verdana" panose="020B0604030504040204" pitchFamily="34" charset="0"/>
              <a:ea typeface="Verdana" panose="020B0604030504040204" pitchFamily="34" charset="0"/>
            </a:endParaRP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6467" y="2373131"/>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fi-FI" dirty="0">
              <a:latin typeface="Verdana" panose="020B0604030504040204" pitchFamily="34" charset="0"/>
              <a:ea typeface="Verdana" panose="020B0604030504040204" pitchFamily="34" charset="0"/>
            </a:endParaRPr>
          </a:p>
          <a:p>
            <a:pPr fontAlgn="base"/>
            <a:r>
              <a:rPr lang="fi-FI" dirty="0">
                <a:latin typeface="Verdana" panose="020B0604030504040204" pitchFamily="34" charset="0"/>
                <a:ea typeface="Verdana" panose="020B0604030504040204" pitchFamily="34" charset="0"/>
              </a:rPr>
              <a:t>Onnistumiset lisäävät motivaatiota</a:t>
            </a:r>
            <a:r>
              <a:rPr lang="en-US" dirty="0">
                <a:latin typeface="Verdana" panose="020B0604030504040204" pitchFamily="34" charset="0"/>
                <a:ea typeface="Verdana" panose="020B0604030504040204" pitchFamily="34" charset="0"/>
              </a:rPr>
              <a:t>​</a:t>
            </a:r>
          </a:p>
          <a:p>
            <a:pPr fontAlgn="base"/>
            <a:r>
              <a:rPr lang="fi-FI" dirty="0">
                <a:latin typeface="Verdana" panose="020B0604030504040204" pitchFamily="34" charset="0"/>
                <a:ea typeface="Verdana" panose="020B0604030504040204" pitchFamily="34" charset="0"/>
              </a:rPr>
              <a:t>Painonhallintaa tukeva ruokavalio</a:t>
            </a:r>
            <a:endParaRPr lang="en-US" dirty="0">
              <a:latin typeface="Verdana" panose="020B0604030504040204" pitchFamily="34" charset="0"/>
              <a:ea typeface="Verdana" panose="020B0604030504040204" pitchFamily="34" charset="0"/>
            </a:endParaRPr>
          </a:p>
          <a:p>
            <a:pPr fontAlgn="base"/>
            <a:r>
              <a:rPr lang="fi-FI" dirty="0">
                <a:latin typeface="Verdana" panose="020B0604030504040204" pitchFamily="34" charset="0"/>
                <a:ea typeface="Verdana" panose="020B0604030504040204" pitchFamily="34" charset="0"/>
              </a:rPr>
              <a:t>Jatkosuunnitelmat</a:t>
            </a:r>
            <a:r>
              <a:rPr lang="en-US" dirty="0">
                <a:latin typeface="Verdana" panose="020B0604030504040204" pitchFamily="34" charset="0"/>
                <a:ea typeface="Verdana" panose="020B0604030504040204" pitchFamily="34" charset="0"/>
              </a:rPr>
              <a:t>​</a:t>
            </a:r>
          </a:p>
          <a:p>
            <a:pPr fontAlgn="base"/>
            <a:r>
              <a:rPr lang="fi-FI" dirty="0">
                <a:latin typeface="Verdana" panose="020B0604030504040204" pitchFamily="34" charset="0"/>
                <a:ea typeface="Verdana" panose="020B0604030504040204" pitchFamily="34" charset="0"/>
              </a:rPr>
              <a:t>Aikataulu</a:t>
            </a:r>
            <a:r>
              <a:rPr lang="en-US" dirty="0">
                <a:latin typeface="Verdana" panose="020B0604030504040204" pitchFamily="34" charset="0"/>
                <a:ea typeface="Verdana" panose="020B0604030504040204" pitchFamily="34" charset="0"/>
              </a:rPr>
              <a:t>​</a:t>
            </a:r>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Onnistumiset lisäävät motivaatiota</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234440"/>
            <a:ext cx="7802880" cy="43891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EA42D2A5-38BE-4AFE-B0E2-09A3AC6DD6D2}"/>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451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Onnistumistutka</a:t>
            </a:r>
            <a:endParaRPr lang="en-US" sz="4400" dirty="0">
              <a:solidFill>
                <a:schemeClr val="bg1"/>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230980" y="1527312"/>
            <a:ext cx="5580062" cy="400526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200" dirty="0">
              <a:latin typeface="Verdana" panose="020B0604030504040204" pitchFamily="34" charset="0"/>
              <a:ea typeface="Verdana" panose="020B0604030504040204" pitchFamily="34" charset="0"/>
            </a:endParaRPr>
          </a:p>
          <a:p>
            <a:endParaRPr lang="fi-FI" sz="2200" dirty="0">
              <a:latin typeface="Verdana" panose="020B0604030504040204" pitchFamily="34" charset="0"/>
              <a:ea typeface="Verdana" panose="020B0604030504040204" pitchFamily="34" charset="0"/>
            </a:endParaRPr>
          </a:p>
          <a:p>
            <a:r>
              <a:rPr lang="fi-FI" dirty="0">
                <a:latin typeface="Verdana" panose="020B0604030504040204" pitchFamily="34" charset="0"/>
                <a:ea typeface="Verdana" panose="020B0604030504040204" pitchFamily="34" charset="0"/>
              </a:rPr>
              <a:t>Missä olet onnistunut? </a:t>
            </a:r>
          </a:p>
          <a:p>
            <a:endParaRPr lang="fi-FI" dirty="0">
              <a:latin typeface="Verdana" panose="020B0604030504040204" pitchFamily="34" charset="0"/>
              <a:ea typeface="Verdana" panose="020B0604030504040204" pitchFamily="34" charset="0"/>
            </a:endParaRPr>
          </a:p>
          <a:p>
            <a:r>
              <a:rPr lang="fi-FI" dirty="0">
                <a:latin typeface="Verdana" panose="020B0604030504040204" pitchFamily="34" charset="0"/>
                <a:ea typeface="Verdana" panose="020B0604030504040204" pitchFamily="34" charset="0"/>
              </a:rPr>
              <a:t>Millaisia oivalluksia olet tehnyt? </a:t>
            </a:r>
          </a:p>
          <a:p>
            <a:endParaRPr lang="fi-FI" dirty="0">
              <a:latin typeface="Verdana" panose="020B0604030504040204" pitchFamily="34" charset="0"/>
              <a:ea typeface="Verdana" panose="020B0604030504040204" pitchFamily="34" charset="0"/>
            </a:endParaRPr>
          </a:p>
          <a:p>
            <a:r>
              <a:rPr lang="fi-FI" dirty="0">
                <a:latin typeface="Verdana" panose="020B0604030504040204" pitchFamily="34" charset="0"/>
                <a:ea typeface="Verdana" panose="020B0604030504040204" pitchFamily="34" charset="0"/>
              </a:rPr>
              <a:t>Mitkä asiat ovat tukeneet muutostasi?</a:t>
            </a:r>
          </a:p>
          <a:p>
            <a:pPr marL="0" indent="0">
              <a:buNone/>
            </a:pPr>
            <a:endParaRPr lang="fi-FI" dirty="0"/>
          </a:p>
          <a:p>
            <a:endParaRPr lang="fi-FI" dirty="0"/>
          </a:p>
          <a:p>
            <a:endParaRPr lang="fi-FI" dirty="0"/>
          </a:p>
          <a:p>
            <a:endParaRPr lang="en-FI" dirty="0"/>
          </a:p>
        </p:txBody>
      </p:sp>
      <p:sp>
        <p:nvSpPr>
          <p:cNvPr id="10" name="Tekstiruutu 9">
            <a:extLst>
              <a:ext uri="{FF2B5EF4-FFF2-40B4-BE49-F238E27FC236}">
                <a16:creationId xmlns:a16="http://schemas.microsoft.com/office/drawing/2014/main" id="{1CE15368-2A78-4FFC-8CDF-2B9E0E71E14E}"/>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F2308106-5A47-4677-A82F-5254F5EF29B4}"/>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Hyvä elämä - arvojen mukainen arki</a:t>
            </a:r>
          </a:p>
        </p:txBody>
      </p:sp>
      <p:sp>
        <p:nvSpPr>
          <p:cNvPr id="8" name="Content Placeholder 2">
            <a:extLst>
              <a:ext uri="{FF2B5EF4-FFF2-40B4-BE49-F238E27FC236}">
                <a16:creationId xmlns:a16="http://schemas.microsoft.com/office/drawing/2014/main" id="{47FB9091-A0D3-4B95-9007-6E53B9545F0F}"/>
              </a:ext>
            </a:extLst>
          </p:cNvPr>
          <p:cNvSpPr txBox="1">
            <a:spLocks/>
          </p:cNvSpPr>
          <p:nvPr/>
        </p:nvSpPr>
        <p:spPr>
          <a:xfrm>
            <a:off x="516467" y="1624047"/>
            <a:ext cx="11159066"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400" dirty="0">
                <a:latin typeface="Verdana" panose="020B0604030504040204" pitchFamily="34" charset="0"/>
                <a:ea typeface="Verdana" panose="020B0604030504040204" pitchFamily="34" charset="0"/>
              </a:rPr>
              <a:t>Ihminen on valmiimpi tekemään asioita jotka ovat itselle tärkeitä. Olemme valmiimpia ponnistelemaan, jos sille on hyvä, itselle tärkeä syy.</a:t>
            </a:r>
          </a:p>
          <a:p>
            <a:pPr marL="0" indent="0">
              <a:buNone/>
            </a:pPr>
            <a:endParaRPr lang="fi-FI" sz="2400" dirty="0">
              <a:latin typeface="Verdana" panose="020B0604030504040204" pitchFamily="34" charset="0"/>
              <a:ea typeface="Verdana" panose="020B0604030504040204" pitchFamily="34" charset="0"/>
            </a:endParaRPr>
          </a:p>
          <a:p>
            <a:r>
              <a:rPr lang="fi-FI" sz="2400" dirty="0">
                <a:latin typeface="Verdana" panose="020B0604030504040204" pitchFamily="34" charset="0"/>
                <a:ea typeface="Verdana" panose="020B0604030504040204" pitchFamily="34" charset="0"/>
              </a:rPr>
              <a:t>Painonhallinta tai muut elintapamuutokset on koko elämään vaikuttava asia ja tiedämme, että olisi hyvä muuttaa tottumuksia, ei muutos siitä huolimatta ole välttämättä pysyvää. </a:t>
            </a:r>
          </a:p>
          <a:p>
            <a:pPr marL="0" indent="0">
              <a:buNone/>
            </a:pPr>
            <a:endParaRPr lang="fi-FI" sz="2400" dirty="0">
              <a:latin typeface="Verdana" panose="020B0604030504040204" pitchFamily="34" charset="0"/>
              <a:ea typeface="Verdana" panose="020B0604030504040204" pitchFamily="34" charset="0"/>
            </a:endParaRPr>
          </a:p>
          <a:p>
            <a:r>
              <a:rPr lang="fi-FI" sz="2400" dirty="0">
                <a:latin typeface="Verdana" panose="020B0604030504040204" pitchFamily="34" charset="0"/>
                <a:ea typeface="Verdana" panose="020B0604030504040204" pitchFamily="34" charset="0"/>
              </a:rPr>
              <a:t>Pysyvään muutokseen tarvitaan sisäistä motivaatiota, ja sisäistä motivaatiota voi vahvistaa kun pohtii kysymystä: miksi haluan muutosta? Miksi muutos on minulle tärkeää? Mihin asioihin ja keneen muutokseni elämäntavoissa vaikuttaa? </a:t>
            </a:r>
          </a:p>
          <a:p>
            <a:pPr marL="0" indent="0">
              <a:buNone/>
            </a:pPr>
            <a:endParaRPr lang="fi-FI" sz="2400" dirty="0">
              <a:latin typeface="Verdana" panose="020B0604030504040204" pitchFamily="34" charset="0"/>
              <a:ea typeface="Verdana" panose="020B0604030504040204" pitchFamily="34" charset="0"/>
            </a:endParaRPr>
          </a:p>
          <a:p>
            <a:r>
              <a:rPr lang="fi-FI" sz="2400" dirty="0">
                <a:latin typeface="Verdana" panose="020B0604030504040204" pitchFamily="34" charset="0"/>
                <a:ea typeface="Verdana" panose="020B0604030504040204" pitchFamily="34" charset="0"/>
              </a:rPr>
              <a:t>Motivaatio muutokseen ei yleensä löydy ulkoisista asioista, vaan itselle tärkeiden asioiden ja ihmisten kautta.</a:t>
            </a:r>
          </a:p>
          <a:p>
            <a:pPr marL="0" indent="0">
              <a:buFont typeface="Arial" panose="020B0604020202020204" pitchFamily="34" charset="0"/>
              <a:buNone/>
            </a:pPr>
            <a:endParaRPr lang="fi-FI" dirty="0"/>
          </a:p>
        </p:txBody>
      </p:sp>
      <p:sp>
        <p:nvSpPr>
          <p:cNvPr id="7" name="Tekstiruutu 6">
            <a:extLst>
              <a:ext uri="{FF2B5EF4-FFF2-40B4-BE49-F238E27FC236}">
                <a16:creationId xmlns:a16="http://schemas.microsoft.com/office/drawing/2014/main" id="{5EC49B96-1609-4D07-BE83-195FCEE8BD73}"/>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38609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Hyvä elämä - esimerkki</a:t>
            </a:r>
          </a:p>
        </p:txBody>
      </p:sp>
      <p:graphicFrame>
        <p:nvGraphicFramePr>
          <p:cNvPr id="6" name="Sisällön paikkamerkki 6">
            <a:extLst>
              <a:ext uri="{FF2B5EF4-FFF2-40B4-BE49-F238E27FC236}">
                <a16:creationId xmlns:a16="http://schemas.microsoft.com/office/drawing/2014/main" id="{8830FCF6-09D5-411E-A15B-50FDD8473026}"/>
              </a:ext>
            </a:extLst>
          </p:cNvPr>
          <p:cNvGraphicFramePr>
            <a:graphicFrameLocks/>
          </p:cNvGraphicFramePr>
          <p:nvPr>
            <p:extLst>
              <p:ext uri="{D42A27DB-BD31-4B8C-83A1-F6EECF244321}">
                <p14:modId xmlns:p14="http://schemas.microsoft.com/office/powerpoint/2010/main" val="2230417987"/>
              </p:ext>
            </p:extLst>
          </p:nvPr>
        </p:nvGraphicFramePr>
        <p:xfrm>
          <a:off x="695325" y="1344588"/>
          <a:ext cx="10801349" cy="494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kstiruutu 7">
            <a:extLst>
              <a:ext uri="{FF2B5EF4-FFF2-40B4-BE49-F238E27FC236}">
                <a16:creationId xmlns:a16="http://schemas.microsoft.com/office/drawing/2014/main" id="{D0D894C0-B421-403B-BA42-C11CF4198067}"/>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14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Harjoitus: </a:t>
            </a:r>
          </a:p>
          <a:p>
            <a:pPr algn="ctr"/>
            <a:r>
              <a:rPr lang="fi-FI" sz="4400" dirty="0">
                <a:solidFill>
                  <a:schemeClr val="bg1"/>
                </a:solidFill>
                <a:latin typeface="Verdana" panose="020B0604030504040204" pitchFamily="34" charset="0"/>
              </a:rPr>
              <a:t>Millainen on sinun hyvä elämä?</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200" dirty="0">
                <a:latin typeface="Verdana" panose="020B0604030504040204" pitchFamily="34" charset="0"/>
                <a:ea typeface="Verdana" panose="020B0604030504040204" pitchFamily="34" charset="0"/>
              </a:rPr>
              <a:t>​Pohdi hetki, mitkä ovat sinulle tärkeitä asioita elämässä? Ketä ihmisiä siihen kuuluu? Kenties lemmikkejä? Mitä asioita tykkäät tehdä? Mikä tekee elämästä arvokasta ja merkityksellistä?</a:t>
            </a:r>
          </a:p>
          <a:p>
            <a:r>
              <a:rPr lang="fi-FI" sz="2200" dirty="0">
                <a:latin typeface="Verdana" panose="020B0604030504040204" pitchFamily="34" charset="0"/>
                <a:ea typeface="Verdana" panose="020B0604030504040204" pitchFamily="34" charset="0"/>
              </a:rPr>
              <a:t>Mikä rooli terveydellä, painonhallinnalla ja hyvinvoinnilla on tässä kentässä?</a:t>
            </a:r>
          </a:p>
          <a:p>
            <a:r>
              <a:rPr lang="fi-FI" sz="2200" dirty="0">
                <a:latin typeface="Verdana" panose="020B0604030504040204" pitchFamily="34" charset="0"/>
                <a:ea typeface="Verdana" panose="020B0604030504040204" pitchFamily="34" charset="0"/>
              </a:rPr>
              <a:t>Miten aika ja voimavarat jakaantuvat näiden tärkeiden asioiden kesken?</a:t>
            </a:r>
          </a:p>
          <a:p>
            <a:r>
              <a:rPr lang="fi-FI" sz="2200" dirty="0">
                <a:latin typeface="Verdana" panose="020B0604030504040204" pitchFamily="34" charset="0"/>
                <a:ea typeface="Verdana" panose="020B0604030504040204" pitchFamily="34" charset="0"/>
              </a:rPr>
              <a:t>Jääkö aikaa myös sille kaikkein tärkeimmälle eli itselle?</a:t>
            </a:r>
          </a:p>
          <a:p>
            <a:r>
              <a:rPr lang="fi-FI" sz="2200" dirty="0">
                <a:latin typeface="Verdana" panose="020B0604030504040204" pitchFamily="34" charset="0"/>
                <a:ea typeface="Verdana" panose="020B0604030504040204" pitchFamily="34" charset="0"/>
              </a:rPr>
              <a:t>Voitko vaikuttaa siihen, että aika ja voimavarat jakaantuvat tasaisemmin?</a:t>
            </a:r>
          </a:p>
          <a:p>
            <a:r>
              <a:rPr lang="fi-FI" sz="2200" dirty="0">
                <a:latin typeface="Verdana" panose="020B0604030504040204" pitchFamily="34" charset="0"/>
                <a:ea typeface="Verdana" panose="020B0604030504040204" pitchFamily="34" charset="0"/>
              </a:rPr>
              <a:t>Mikä voisi olla ensimmäinen askel kohti arvojen mukaista elämää?</a:t>
            </a:r>
          </a:p>
          <a:p>
            <a:endParaRPr lang="fi-FI" dirty="0"/>
          </a:p>
          <a:p>
            <a:endParaRPr lang="fi-FI" dirty="0"/>
          </a:p>
          <a:p>
            <a:endParaRPr lang="fi-FI" dirty="0"/>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265" y="2021697"/>
            <a:ext cx="4110268" cy="2312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kstiruutu 9">
            <a:extLst>
              <a:ext uri="{FF2B5EF4-FFF2-40B4-BE49-F238E27FC236}">
                <a16:creationId xmlns:a16="http://schemas.microsoft.com/office/drawing/2014/main" id="{6E4D7C6D-38A1-4644-8312-A23F77BE4971}"/>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220598"/>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Painonhallintaa tukeva ruokavalio</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9920" y="1234440"/>
            <a:ext cx="585216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1541870E-644A-4CD8-B1FA-9EEF045938C5}"/>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2123658"/>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Harjoitus: </a:t>
            </a:r>
          </a:p>
          <a:p>
            <a:pPr algn="ctr"/>
            <a:r>
              <a:rPr lang="fi-FI" sz="4400" dirty="0">
                <a:solidFill>
                  <a:schemeClr val="bg1"/>
                </a:solidFill>
                <a:latin typeface="Verdana" panose="020B0604030504040204" pitchFamily="34" charset="0"/>
              </a:rPr>
              <a:t>Painonhallintaa tukeva elämätapa ja ruokavalio</a:t>
            </a:r>
          </a:p>
        </p:txBody>
      </p:sp>
      <p:pic>
        <p:nvPicPr>
          <p:cNvPr id="7" name="Kuva 6">
            <a:extLst>
              <a:ext uri="{FF2B5EF4-FFF2-40B4-BE49-F238E27FC236}">
                <a16:creationId xmlns:a16="http://schemas.microsoft.com/office/drawing/2014/main" id="{5F0DCC19-46DF-49F4-AA20-C148E2996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3587" y="2533903"/>
            <a:ext cx="2398924" cy="30990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5">
            <a:extLst>
              <a:ext uri="{FF2B5EF4-FFF2-40B4-BE49-F238E27FC236}">
                <a16:creationId xmlns:a16="http://schemas.microsoft.com/office/drawing/2014/main" id="{7726F57E-B868-4C5E-8270-116B4352B8CA}"/>
              </a:ext>
            </a:extLst>
          </p:cNvPr>
          <p:cNvSpPr txBox="1">
            <a:spLocks/>
          </p:cNvSpPr>
          <p:nvPr/>
        </p:nvSpPr>
        <p:spPr>
          <a:xfrm>
            <a:off x="569489" y="2968923"/>
            <a:ext cx="6465154" cy="32973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Verdana" panose="020B0604030504040204" pitchFamily="34" charset="0"/>
                <a:ea typeface="Verdana" panose="020B0604030504040204" pitchFamily="34" charset="0"/>
              </a:rPr>
              <a:t>Mitkä asiat painonhallinnassa ovat merkittäviä?</a:t>
            </a:r>
          </a:p>
          <a:p>
            <a:pPr marL="0" indent="0">
              <a:buNone/>
            </a:pPr>
            <a:endParaRPr lang="fi-FI" dirty="0">
              <a:latin typeface="Verdana" panose="020B0604030504040204" pitchFamily="34" charset="0"/>
              <a:ea typeface="Verdana" panose="020B0604030504040204" pitchFamily="34" charset="0"/>
            </a:endParaRPr>
          </a:p>
          <a:p>
            <a:r>
              <a:rPr lang="fi-FI" dirty="0">
                <a:latin typeface="Verdana" panose="020B0604030504040204" pitchFamily="34" charset="0"/>
                <a:ea typeface="Verdana" panose="020B0604030504040204" pitchFamily="34" charset="0"/>
              </a:rPr>
              <a:t>Mitkä tekijät ruokavaliossa ja syömisessä ovat keskeisiä?</a:t>
            </a:r>
          </a:p>
        </p:txBody>
      </p:sp>
      <p:sp>
        <p:nvSpPr>
          <p:cNvPr id="10" name="Tekstiruutu 9">
            <a:extLst>
              <a:ext uri="{FF2B5EF4-FFF2-40B4-BE49-F238E27FC236}">
                <a16:creationId xmlns:a16="http://schemas.microsoft.com/office/drawing/2014/main" id="{99AD1A17-B6C2-4D56-9E40-645B31ACA939}"/>
              </a:ext>
            </a:extLst>
          </p:cNvPr>
          <p:cNvSpPr txBox="1"/>
          <p:nvPr/>
        </p:nvSpPr>
        <p:spPr>
          <a:xfrm>
            <a:off x="7775787" y="6112362"/>
            <a:ext cx="245194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1356</Words>
  <Application>Microsoft Office PowerPoint</Application>
  <PresentationFormat>Laajakuva</PresentationFormat>
  <Paragraphs>170</Paragraphs>
  <Slides>15</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Calibri</vt:lpstr>
      <vt:lpstr>Calibri Light</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Toivola</cp:lastModifiedBy>
  <cp:revision>30</cp:revision>
  <dcterms:created xsi:type="dcterms:W3CDTF">2020-04-23T05:12:49Z</dcterms:created>
  <dcterms:modified xsi:type="dcterms:W3CDTF">2021-07-07T06:16:05Z</dcterms:modified>
</cp:coreProperties>
</file>