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57" r:id="rId6"/>
    <p:sldId id="258" r:id="rId7"/>
    <p:sldId id="259" r:id="rId8"/>
    <p:sldId id="260" r:id="rId9"/>
    <p:sldId id="261" r:id="rId10"/>
    <p:sldId id="273" r:id="rId11"/>
    <p:sldId id="265" r:id="rId12"/>
    <p:sldId id="264" r:id="rId13"/>
    <p:sldId id="270" r:id="rId14"/>
    <p:sldId id="268" r:id="rId15"/>
    <p:sldId id="275" r:id="rId16"/>
    <p:sldId id="267" r:id="rId17"/>
    <p:sldId id="271" r:id="rId18"/>
    <p:sldId id="272" r:id="rId1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7A"/>
    <a:srgbClr val="7FD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1991" autoAdjust="0"/>
  </p:normalViewPr>
  <p:slideViewPr>
    <p:cSldViewPr snapToGrid="0">
      <p:cViewPr varScale="1">
        <p:scale>
          <a:sx n="27" d="100"/>
          <a:sy n="27" d="100"/>
        </p:scale>
        <p:origin x="744"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22DE4F-C591-4921-A3A5-0EFFDB4818E6}"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i-FI"/>
        </a:p>
      </dgm:t>
    </dgm:pt>
    <dgm:pt modelId="{04BF49A1-C01A-48B0-949C-7D1EA2BB8ACD}">
      <dgm:prSet phldrT="[Teksti]"/>
      <dgm:spPr>
        <a:solidFill>
          <a:srgbClr val="00747A"/>
        </a:solidFill>
      </dgm:spPr>
      <dgm:t>
        <a:bodyPr/>
        <a:lstStyle/>
        <a:p>
          <a:r>
            <a:rPr lang="sv-FI"/>
            <a:t>Ett bra liv</a:t>
          </a:r>
        </a:p>
      </dgm:t>
    </dgm:pt>
    <dgm:pt modelId="{9E84B6CE-5836-42B1-AD6F-7506745207BB}" type="parTrans" cxnId="{934E6F75-D385-451C-B65A-47674F18309B}">
      <dgm:prSet/>
      <dgm:spPr/>
      <dgm:t>
        <a:bodyPr/>
        <a:lstStyle/>
        <a:p>
          <a:endParaRPr lang="fi-FI"/>
        </a:p>
      </dgm:t>
    </dgm:pt>
    <dgm:pt modelId="{C3473C00-5BB5-4BB1-8C12-FE3670D31CDD}" type="sibTrans" cxnId="{934E6F75-D385-451C-B65A-47674F18309B}">
      <dgm:prSet/>
      <dgm:spPr/>
      <dgm:t>
        <a:bodyPr/>
        <a:lstStyle/>
        <a:p>
          <a:endParaRPr lang="fi-FI"/>
        </a:p>
      </dgm:t>
    </dgm:pt>
    <dgm:pt modelId="{636BD0C2-CE29-4D33-9AD2-CE1BB312ADCB}">
      <dgm:prSet phldrT="[Teksti]" custT="1"/>
      <dgm:spPr>
        <a:solidFill>
          <a:srgbClr val="00747A"/>
        </a:solidFill>
      </dgm:spPr>
      <dgm:t>
        <a:bodyPr/>
        <a:lstStyle/>
        <a:p>
          <a:r>
            <a:rPr lang="sv-FI" sz="1600">
              <a:latin typeface="Verdana" panose="020B0604030504040204" pitchFamily="34" charset="0"/>
              <a:ea typeface="Verdana" panose="020B0604030504040204" pitchFamily="34" charset="0"/>
            </a:rPr>
            <a:t>familj</a:t>
          </a:r>
        </a:p>
      </dgm:t>
    </dgm:pt>
    <dgm:pt modelId="{06D4588B-02AF-4838-B8C2-AC4A0C0DF377}" type="parTrans" cxnId="{08EFF2A5-7579-4E22-8A7B-46CA2555D700}">
      <dgm:prSet/>
      <dgm:spPr>
        <a:solidFill>
          <a:srgbClr val="7FD5C5"/>
        </a:solidFill>
      </dgm:spPr>
      <dgm:t>
        <a:bodyPr/>
        <a:lstStyle/>
        <a:p>
          <a:endParaRPr lang="fi-FI"/>
        </a:p>
      </dgm:t>
    </dgm:pt>
    <dgm:pt modelId="{FF83FF47-ADB4-4B57-9C41-CDE599BA2F59}" type="sibTrans" cxnId="{08EFF2A5-7579-4E22-8A7B-46CA2555D700}">
      <dgm:prSet/>
      <dgm:spPr/>
      <dgm:t>
        <a:bodyPr/>
        <a:lstStyle/>
        <a:p>
          <a:endParaRPr lang="fi-FI"/>
        </a:p>
      </dgm:t>
    </dgm:pt>
    <dgm:pt modelId="{D8C9DDE2-3824-4E44-9046-2B30223C6506}">
      <dgm:prSet phldrT="[Teksti]" custT="1"/>
      <dgm:spPr>
        <a:solidFill>
          <a:srgbClr val="00747A"/>
        </a:solidFill>
      </dgm:spPr>
      <dgm:t>
        <a:bodyPr/>
        <a:lstStyle/>
        <a:p>
          <a:r>
            <a:rPr lang="sv-FI" sz="1600">
              <a:latin typeface="Verdana" panose="020B0604030504040204" pitchFamily="34" charset="0"/>
              <a:ea typeface="Verdana" panose="020B0604030504040204" pitchFamily="34" charset="0"/>
            </a:rPr>
            <a:t>vänner</a:t>
          </a:r>
        </a:p>
      </dgm:t>
    </dgm:pt>
    <dgm:pt modelId="{6C001096-8616-484F-A5D5-E1F2CD0DBCEF}" type="parTrans" cxnId="{5DA795ED-0120-4B9B-889F-6DB872112D6C}">
      <dgm:prSet/>
      <dgm:spPr>
        <a:solidFill>
          <a:srgbClr val="7FD5C5"/>
        </a:solidFill>
      </dgm:spPr>
      <dgm:t>
        <a:bodyPr/>
        <a:lstStyle/>
        <a:p>
          <a:endParaRPr lang="fi-FI"/>
        </a:p>
      </dgm:t>
    </dgm:pt>
    <dgm:pt modelId="{A9D7D99B-0CE7-4EB7-A0D1-87F90B7B1794}" type="sibTrans" cxnId="{5DA795ED-0120-4B9B-889F-6DB872112D6C}">
      <dgm:prSet/>
      <dgm:spPr/>
      <dgm:t>
        <a:bodyPr/>
        <a:lstStyle/>
        <a:p>
          <a:endParaRPr lang="fi-FI"/>
        </a:p>
      </dgm:t>
    </dgm:pt>
    <dgm:pt modelId="{0CA7FC65-EC90-40CE-A127-CA265E6DC1B2}">
      <dgm:prSet phldrT="[Teksti]" custT="1"/>
      <dgm:spPr>
        <a:solidFill>
          <a:srgbClr val="00747A"/>
        </a:solidFill>
      </dgm:spPr>
      <dgm:t>
        <a:bodyPr/>
        <a:lstStyle/>
        <a:p>
          <a:r>
            <a:rPr lang="sv-FI" sz="1600">
              <a:latin typeface="Verdana" panose="020B0604030504040204" pitchFamily="34" charset="0"/>
              <a:ea typeface="Verdana" panose="020B0604030504040204" pitchFamily="34" charset="0"/>
            </a:rPr>
            <a:t>arbete</a:t>
          </a:r>
        </a:p>
      </dgm:t>
    </dgm:pt>
    <dgm:pt modelId="{9DBF3E88-B09C-4072-A6E1-7D333C0A9420}" type="parTrans" cxnId="{3B6847FF-4899-4001-AE14-81789E727830}">
      <dgm:prSet/>
      <dgm:spPr>
        <a:solidFill>
          <a:srgbClr val="7FD5C5"/>
        </a:solidFill>
      </dgm:spPr>
      <dgm:t>
        <a:bodyPr/>
        <a:lstStyle/>
        <a:p>
          <a:endParaRPr lang="fi-FI"/>
        </a:p>
      </dgm:t>
    </dgm:pt>
    <dgm:pt modelId="{DF2F20AA-43E3-4C36-B06A-B0769B81F5A2}" type="sibTrans" cxnId="{3B6847FF-4899-4001-AE14-81789E727830}">
      <dgm:prSet/>
      <dgm:spPr/>
      <dgm:t>
        <a:bodyPr/>
        <a:lstStyle/>
        <a:p>
          <a:endParaRPr lang="fi-FI"/>
        </a:p>
      </dgm:t>
    </dgm:pt>
    <dgm:pt modelId="{2C60D463-D8DD-4E8A-919E-29E23AAACEE6}">
      <dgm:prSet phldrT="[Teksti]" custT="1"/>
      <dgm:spPr>
        <a:solidFill>
          <a:srgbClr val="00747A"/>
        </a:solidFill>
      </dgm:spPr>
      <dgm:t>
        <a:bodyPr/>
        <a:lstStyle/>
        <a:p>
          <a:r>
            <a:rPr lang="sv-FI" sz="1600">
              <a:latin typeface="Verdana" panose="020B0604030504040204" pitchFamily="34" charset="0"/>
              <a:ea typeface="Verdana" panose="020B0604030504040204" pitchFamily="34" charset="0"/>
            </a:rPr>
            <a:t>hobbyer</a:t>
          </a:r>
        </a:p>
      </dgm:t>
    </dgm:pt>
    <dgm:pt modelId="{CA51DF3F-3CEB-43AC-8763-115E7AFDC4DC}" type="parTrans" cxnId="{6AFD0F34-1AA2-4B75-A570-0D2ED1CFE458}">
      <dgm:prSet/>
      <dgm:spPr>
        <a:solidFill>
          <a:srgbClr val="7FD5C5"/>
        </a:solidFill>
      </dgm:spPr>
      <dgm:t>
        <a:bodyPr/>
        <a:lstStyle/>
        <a:p>
          <a:endParaRPr lang="fi-FI"/>
        </a:p>
      </dgm:t>
    </dgm:pt>
    <dgm:pt modelId="{A77EA256-92D5-4464-8C32-AFE61DA7FB09}" type="sibTrans" cxnId="{6AFD0F34-1AA2-4B75-A570-0D2ED1CFE458}">
      <dgm:prSet/>
      <dgm:spPr/>
      <dgm:t>
        <a:bodyPr/>
        <a:lstStyle/>
        <a:p>
          <a:endParaRPr lang="fi-FI"/>
        </a:p>
      </dgm:t>
    </dgm:pt>
    <dgm:pt modelId="{89C86369-0F82-41E6-A578-1002CDEF1E2D}">
      <dgm:prSet phldrT="[Teksti]" phldr="1"/>
      <dgm:spPr/>
      <dgm:t>
        <a:bodyPr/>
        <a:lstStyle/>
        <a:p>
          <a:endParaRPr lang="fi-FI"/>
        </a:p>
      </dgm:t>
    </dgm:pt>
    <dgm:pt modelId="{2D902CE4-08CE-4A06-8761-0AF575B7870C}" type="parTrans" cxnId="{F5A189C6-5765-44F9-B1C3-4C5153D7A89C}">
      <dgm:prSet/>
      <dgm:spPr/>
      <dgm:t>
        <a:bodyPr/>
        <a:lstStyle/>
        <a:p>
          <a:endParaRPr lang="fi-FI"/>
        </a:p>
      </dgm:t>
    </dgm:pt>
    <dgm:pt modelId="{B708642A-FBD4-45A3-ACB4-83AAD6E2B66E}" type="sibTrans" cxnId="{F5A189C6-5765-44F9-B1C3-4C5153D7A89C}">
      <dgm:prSet/>
      <dgm:spPr/>
      <dgm:t>
        <a:bodyPr/>
        <a:lstStyle/>
        <a:p>
          <a:endParaRPr lang="fi-FI"/>
        </a:p>
      </dgm:t>
    </dgm:pt>
    <dgm:pt modelId="{1B06C473-AF91-46F9-ADE1-7F7266279600}">
      <dgm:prSet phldrT="[Teksti]" custT="1"/>
      <dgm:spPr>
        <a:solidFill>
          <a:srgbClr val="00747A"/>
        </a:solidFill>
      </dgm:spPr>
      <dgm:t>
        <a:bodyPr/>
        <a:lstStyle/>
        <a:p>
          <a:r>
            <a:rPr lang="sv-FI" sz="1600">
              <a:latin typeface="Verdana" panose="020B0604030504040204" pitchFamily="34" charset="0"/>
              <a:ea typeface="Verdana" panose="020B0604030504040204" pitchFamily="34" charset="0"/>
            </a:rPr>
            <a:t>andlighet</a:t>
          </a:r>
        </a:p>
      </dgm:t>
    </dgm:pt>
    <dgm:pt modelId="{5B4DF14F-EC4F-435C-A5D2-5B3798EEE641}" type="parTrans" cxnId="{11CBB8C8-2992-4E36-88A2-926CE243D9B1}">
      <dgm:prSet/>
      <dgm:spPr>
        <a:solidFill>
          <a:srgbClr val="7FD5C5"/>
        </a:solidFill>
      </dgm:spPr>
      <dgm:t>
        <a:bodyPr/>
        <a:lstStyle/>
        <a:p>
          <a:endParaRPr lang="fi-FI"/>
        </a:p>
      </dgm:t>
    </dgm:pt>
    <dgm:pt modelId="{464078A5-CEC4-4F44-B440-C5DB7FDDF51E}" type="sibTrans" cxnId="{11CBB8C8-2992-4E36-88A2-926CE243D9B1}">
      <dgm:prSet/>
      <dgm:spPr/>
      <dgm:t>
        <a:bodyPr/>
        <a:lstStyle/>
        <a:p>
          <a:endParaRPr lang="fi-FI"/>
        </a:p>
      </dgm:t>
    </dgm:pt>
    <dgm:pt modelId="{DAFF9725-10A6-4457-8B3B-35C0BB02A141}">
      <dgm:prSet phldrT="[Teksti]" custT="1"/>
      <dgm:spPr>
        <a:solidFill>
          <a:srgbClr val="00747A"/>
        </a:solidFill>
      </dgm:spPr>
      <dgm:t>
        <a:bodyPr/>
        <a:lstStyle/>
        <a:p>
          <a:r>
            <a:rPr lang="sv-FI" sz="1600">
              <a:latin typeface="Verdana" panose="020B0604030504040204" pitchFamily="34" charset="0"/>
              <a:ea typeface="Verdana" panose="020B0604030504040204" pitchFamily="34" charset="0"/>
            </a:rPr>
            <a:t>miljö</a:t>
          </a:r>
        </a:p>
      </dgm:t>
    </dgm:pt>
    <dgm:pt modelId="{34346B96-E0F7-49C9-AC31-3796CE1C4650}" type="parTrans" cxnId="{8AFD7153-96E7-4DE6-85C2-628152E0C928}">
      <dgm:prSet/>
      <dgm:spPr>
        <a:solidFill>
          <a:srgbClr val="7FD5C5"/>
        </a:solidFill>
      </dgm:spPr>
      <dgm:t>
        <a:bodyPr/>
        <a:lstStyle/>
        <a:p>
          <a:endParaRPr lang="fi-FI"/>
        </a:p>
      </dgm:t>
    </dgm:pt>
    <dgm:pt modelId="{F69D28AD-3D8A-4D87-BED8-809F52455231}" type="sibTrans" cxnId="{8AFD7153-96E7-4DE6-85C2-628152E0C928}">
      <dgm:prSet/>
      <dgm:spPr/>
      <dgm:t>
        <a:bodyPr/>
        <a:lstStyle/>
        <a:p>
          <a:endParaRPr lang="fi-FI"/>
        </a:p>
      </dgm:t>
    </dgm:pt>
    <dgm:pt modelId="{6B17F4BB-18C1-4D9E-A72F-2C5F70C5504E}">
      <dgm:prSet phldrT="[Teksti]" custT="1"/>
      <dgm:spPr>
        <a:solidFill>
          <a:srgbClr val="00747A"/>
        </a:solidFill>
      </dgm:spPr>
      <dgm:t>
        <a:bodyPr/>
        <a:lstStyle/>
        <a:p>
          <a:r>
            <a:rPr lang="sv-FI" sz="1600">
              <a:latin typeface="Verdana" panose="020B0604030504040204" pitchFamily="34" charset="0"/>
              <a:ea typeface="Verdana" panose="020B0604030504040204" pitchFamily="34" charset="0"/>
            </a:rPr>
            <a:t>hälsa</a:t>
          </a:r>
        </a:p>
      </dgm:t>
    </dgm:pt>
    <dgm:pt modelId="{6C50DB5B-8519-4575-8960-CE4D2AB7A0A7}" type="parTrans" cxnId="{4063E802-42DF-4870-BE20-B09A9AEC8C7E}">
      <dgm:prSet/>
      <dgm:spPr>
        <a:solidFill>
          <a:srgbClr val="7FD5C5"/>
        </a:solidFill>
      </dgm:spPr>
      <dgm:t>
        <a:bodyPr/>
        <a:lstStyle/>
        <a:p>
          <a:endParaRPr lang="fi-FI"/>
        </a:p>
      </dgm:t>
    </dgm:pt>
    <dgm:pt modelId="{482524AB-7AD3-4910-8474-F5D4CBE21CB9}" type="sibTrans" cxnId="{4063E802-42DF-4870-BE20-B09A9AEC8C7E}">
      <dgm:prSet/>
      <dgm:spPr/>
      <dgm:t>
        <a:bodyPr/>
        <a:lstStyle/>
        <a:p>
          <a:endParaRPr lang="fi-FI"/>
        </a:p>
      </dgm:t>
    </dgm:pt>
    <dgm:pt modelId="{1B11FD3C-FAB8-4238-BD61-CFD81E92ABAE}">
      <dgm:prSet phldrT="[Teksti]" custT="1"/>
      <dgm:spPr>
        <a:solidFill>
          <a:srgbClr val="00747A"/>
        </a:solidFill>
      </dgm:spPr>
      <dgm:t>
        <a:bodyPr/>
        <a:lstStyle/>
        <a:p>
          <a:r>
            <a:rPr lang="sv-FI" sz="1600">
              <a:latin typeface="Verdana" panose="020B0604030504040204" pitchFamily="34" charset="0"/>
              <a:ea typeface="Verdana" panose="020B0604030504040204" pitchFamily="34" charset="0"/>
            </a:rPr>
            <a:t>fritid</a:t>
          </a:r>
        </a:p>
      </dgm:t>
    </dgm:pt>
    <dgm:pt modelId="{8D060AAA-72A6-424C-91AC-353928F21112}" type="parTrans" cxnId="{50EA4949-02A9-4122-A70C-D110BF7A9BD1}">
      <dgm:prSet/>
      <dgm:spPr>
        <a:solidFill>
          <a:srgbClr val="7FD5C5"/>
        </a:solidFill>
      </dgm:spPr>
      <dgm:t>
        <a:bodyPr/>
        <a:lstStyle/>
        <a:p>
          <a:endParaRPr lang="fi-FI"/>
        </a:p>
      </dgm:t>
    </dgm:pt>
    <dgm:pt modelId="{6B1E33C5-3F59-4171-B553-B3EBA91DE575}" type="sibTrans" cxnId="{50EA4949-02A9-4122-A70C-D110BF7A9BD1}">
      <dgm:prSet/>
      <dgm:spPr/>
      <dgm:t>
        <a:bodyPr/>
        <a:lstStyle/>
        <a:p>
          <a:endParaRPr lang="fi-FI"/>
        </a:p>
      </dgm:t>
    </dgm:pt>
    <dgm:pt modelId="{74F369E7-4B2B-A94F-AD06-92E20191C5D8}">
      <dgm:prSet phldrT="[Teksti]" custT="1"/>
      <dgm:spPr>
        <a:solidFill>
          <a:srgbClr val="00747A"/>
        </a:solidFill>
      </dgm:spPr>
      <dgm:t>
        <a:bodyPr/>
        <a:lstStyle/>
        <a:p>
          <a:r>
            <a:rPr lang="sv-FI" sz="1600">
              <a:latin typeface="Verdana" panose="020B0604030504040204" pitchFamily="34" charset="0"/>
              <a:ea typeface="Verdana" panose="020B0604030504040204" pitchFamily="34" charset="0"/>
            </a:rPr>
            <a:t>meningsfull sysselsättning</a:t>
          </a:r>
        </a:p>
      </dgm:t>
    </dgm:pt>
    <dgm:pt modelId="{4208F07E-D815-E843-BEBB-F4E0DA589310}" type="parTrans" cxnId="{2C282ED2-E390-684A-97FD-6A943AA93619}">
      <dgm:prSet/>
      <dgm:spPr>
        <a:solidFill>
          <a:srgbClr val="7FD5C5"/>
        </a:solidFill>
      </dgm:spPr>
      <dgm:t>
        <a:bodyPr/>
        <a:lstStyle/>
        <a:p>
          <a:endParaRPr lang="en-US"/>
        </a:p>
      </dgm:t>
    </dgm:pt>
    <dgm:pt modelId="{EFF00A69-DA75-B547-8E1C-C24DDE7DC8DF}" type="sibTrans" cxnId="{2C282ED2-E390-684A-97FD-6A943AA93619}">
      <dgm:prSet/>
      <dgm:spPr/>
      <dgm:t>
        <a:bodyPr/>
        <a:lstStyle/>
        <a:p>
          <a:endParaRPr lang="en-US"/>
        </a:p>
      </dgm:t>
    </dgm:pt>
    <dgm:pt modelId="{7D901641-5B18-8D46-92A5-43C8C8F979CA}">
      <dgm:prSet phldrT="[Teksti]" custT="1"/>
      <dgm:spPr>
        <a:solidFill>
          <a:srgbClr val="00747A"/>
        </a:solidFill>
      </dgm:spPr>
      <dgm:t>
        <a:bodyPr/>
        <a:lstStyle/>
        <a:p>
          <a:r>
            <a:rPr lang="sv-FI" sz="1600">
              <a:latin typeface="Verdana" panose="020B0604030504040204" pitchFamily="34" charset="0"/>
              <a:ea typeface="Verdana" panose="020B0604030504040204" pitchFamily="34" charset="0"/>
            </a:rPr>
            <a:t>ekonomisk trygghet</a:t>
          </a:r>
        </a:p>
      </dgm:t>
    </dgm:pt>
    <dgm:pt modelId="{7C5E79CE-3F41-6547-9648-D71D864F178A}" type="parTrans" cxnId="{78FCDBD2-94AF-094A-9B28-B2810EFDE3BF}">
      <dgm:prSet/>
      <dgm:spPr>
        <a:solidFill>
          <a:srgbClr val="7FD5C5"/>
        </a:solidFill>
      </dgm:spPr>
      <dgm:t>
        <a:bodyPr/>
        <a:lstStyle/>
        <a:p>
          <a:endParaRPr lang="en-US"/>
        </a:p>
      </dgm:t>
    </dgm:pt>
    <dgm:pt modelId="{D8D3A7A0-C9D3-A846-A3A5-C544B7A17D6A}" type="sibTrans" cxnId="{78FCDBD2-94AF-094A-9B28-B2810EFDE3BF}">
      <dgm:prSet/>
      <dgm:spPr/>
      <dgm:t>
        <a:bodyPr/>
        <a:lstStyle/>
        <a:p>
          <a:endParaRPr lang="en-US"/>
        </a:p>
      </dgm:t>
    </dgm:pt>
    <dgm:pt modelId="{DC487475-31F3-654C-B303-63617BCD750F}">
      <dgm:prSet phldrT="[Teksti]" custT="1"/>
      <dgm:spPr>
        <a:solidFill>
          <a:srgbClr val="00747A"/>
        </a:solidFill>
      </dgm:spPr>
      <dgm:t>
        <a:bodyPr/>
        <a:lstStyle/>
        <a:p>
          <a:r>
            <a:rPr lang="sv-FI" sz="1600">
              <a:latin typeface="Verdana" panose="020B0604030504040204" pitchFamily="34" charset="0"/>
              <a:ea typeface="Verdana" panose="020B0604030504040204" pitchFamily="34" charset="0"/>
            </a:rPr>
            <a:t>hem</a:t>
          </a:r>
        </a:p>
      </dgm:t>
    </dgm:pt>
    <dgm:pt modelId="{9802C6DF-5158-8248-95EB-D5F56F607D82}" type="parTrans" cxnId="{EA18B5E8-5B28-2544-95D2-74802CE75A43}">
      <dgm:prSet/>
      <dgm:spPr>
        <a:solidFill>
          <a:srgbClr val="7FD5C5"/>
        </a:solidFill>
      </dgm:spPr>
      <dgm:t>
        <a:bodyPr/>
        <a:lstStyle/>
        <a:p>
          <a:endParaRPr lang="en-US"/>
        </a:p>
      </dgm:t>
    </dgm:pt>
    <dgm:pt modelId="{A1929084-14B4-084D-88D7-598403195C01}" type="sibTrans" cxnId="{EA18B5E8-5B28-2544-95D2-74802CE75A43}">
      <dgm:prSet/>
      <dgm:spPr/>
      <dgm:t>
        <a:bodyPr/>
        <a:lstStyle/>
        <a:p>
          <a:endParaRPr lang="en-US"/>
        </a:p>
      </dgm:t>
    </dgm:pt>
    <dgm:pt modelId="{AA8E12F3-FA2A-5641-BF6C-180AFD467E70}">
      <dgm:prSet phldrT="[Teksti]" custT="1"/>
      <dgm:spPr>
        <a:solidFill>
          <a:srgbClr val="00747A"/>
        </a:solidFill>
      </dgm:spPr>
      <dgm:t>
        <a:bodyPr/>
        <a:lstStyle/>
        <a:p>
          <a:r>
            <a:rPr lang="sv-FI" sz="1600">
              <a:latin typeface="Verdana" panose="020B0604030504040204" pitchFamily="34" charset="0"/>
              <a:ea typeface="Verdana" panose="020B0604030504040204" pitchFamily="34" charset="0"/>
            </a:rPr>
            <a:t>funktionsförmåga</a:t>
          </a:r>
        </a:p>
      </dgm:t>
    </dgm:pt>
    <dgm:pt modelId="{28ADA303-86F1-EF44-BB6D-5D2AE585587E}" type="parTrans" cxnId="{CD38EF2C-5C17-C14D-A51A-B9744C4DA285}">
      <dgm:prSet/>
      <dgm:spPr>
        <a:solidFill>
          <a:srgbClr val="7FD5C5"/>
        </a:solidFill>
      </dgm:spPr>
      <dgm:t>
        <a:bodyPr/>
        <a:lstStyle/>
        <a:p>
          <a:endParaRPr lang="en-US"/>
        </a:p>
      </dgm:t>
    </dgm:pt>
    <dgm:pt modelId="{523327DA-85EF-3F43-86BF-5F4B20CB7D23}" type="sibTrans" cxnId="{CD38EF2C-5C17-C14D-A51A-B9744C4DA285}">
      <dgm:prSet/>
      <dgm:spPr/>
      <dgm:t>
        <a:bodyPr/>
        <a:lstStyle/>
        <a:p>
          <a:endParaRPr lang="en-US"/>
        </a:p>
      </dgm:t>
    </dgm:pt>
    <dgm:pt modelId="{11C1395D-6462-294A-BEB9-35D001E988F7}">
      <dgm:prSet phldrT="[Teksti]" custT="1"/>
      <dgm:spPr>
        <a:solidFill>
          <a:srgbClr val="00747A"/>
        </a:solidFill>
      </dgm:spPr>
      <dgm:t>
        <a:bodyPr/>
        <a:lstStyle/>
        <a:p>
          <a:r>
            <a:rPr lang="sv-FI" sz="1600">
              <a:latin typeface="Verdana" panose="020B0604030504040204" pitchFamily="34" charset="0"/>
              <a:ea typeface="Verdana" panose="020B0604030504040204" pitchFamily="34" charset="0"/>
            </a:rPr>
            <a:t>fysisk</a:t>
          </a:r>
          <a:r>
            <a:rPr lang="sv-FI" sz="1600"/>
            <a:t> </a:t>
          </a:r>
          <a:r>
            <a:rPr lang="sv-FI" sz="1600">
              <a:latin typeface="Verdana" panose="020B0604030504040204" pitchFamily="34" charset="0"/>
              <a:ea typeface="Verdana" panose="020B0604030504040204" pitchFamily="34" charset="0"/>
            </a:rPr>
            <a:t>kondition</a:t>
          </a:r>
        </a:p>
      </dgm:t>
    </dgm:pt>
    <dgm:pt modelId="{349C98E4-A29A-4049-A5CE-230021CA3ED9}" type="parTrans" cxnId="{C32B7AD6-F31D-404B-B7E4-D5A4A357CA66}">
      <dgm:prSet/>
      <dgm:spPr>
        <a:solidFill>
          <a:srgbClr val="7FD5C5"/>
        </a:solidFill>
      </dgm:spPr>
      <dgm:t>
        <a:bodyPr/>
        <a:lstStyle/>
        <a:p>
          <a:endParaRPr lang="en-US"/>
        </a:p>
      </dgm:t>
    </dgm:pt>
    <dgm:pt modelId="{3FAB4117-E3E0-2744-90FD-710C5787E83F}" type="sibTrans" cxnId="{C32B7AD6-F31D-404B-B7E4-D5A4A357CA66}">
      <dgm:prSet/>
      <dgm:spPr/>
      <dgm:t>
        <a:bodyPr/>
        <a:lstStyle/>
        <a:p>
          <a:endParaRPr lang="en-US"/>
        </a:p>
      </dgm:t>
    </dgm:pt>
    <dgm:pt modelId="{03B4AE25-5097-4715-AF1B-F64E5A9FAAE0}" type="pres">
      <dgm:prSet presAssocID="{4C22DE4F-C591-4921-A3A5-0EFFDB4818E6}" presName="Name0" presStyleCnt="0">
        <dgm:presLayoutVars>
          <dgm:chMax val="1"/>
          <dgm:dir/>
          <dgm:animLvl val="ctr"/>
          <dgm:resizeHandles val="exact"/>
        </dgm:presLayoutVars>
      </dgm:prSet>
      <dgm:spPr/>
    </dgm:pt>
    <dgm:pt modelId="{B61BDB06-9BD1-478E-BFA8-55FC69C4F455}" type="pres">
      <dgm:prSet presAssocID="{04BF49A1-C01A-48B0-949C-7D1EA2BB8ACD}" presName="centerShape" presStyleLbl="node0" presStyleIdx="0" presStyleCnt="1"/>
      <dgm:spPr/>
    </dgm:pt>
    <dgm:pt modelId="{350C8775-CAEE-464C-8EDA-3F3766041E3F}" type="pres">
      <dgm:prSet presAssocID="{06D4588B-02AF-4838-B8C2-AC4A0C0DF377}" presName="parTrans" presStyleLbl="sibTrans2D1" presStyleIdx="0" presStyleCnt="13"/>
      <dgm:spPr/>
    </dgm:pt>
    <dgm:pt modelId="{12FD7F72-3ECC-4054-8B2E-29ACB6A2F020}" type="pres">
      <dgm:prSet presAssocID="{06D4588B-02AF-4838-B8C2-AC4A0C0DF377}" presName="connectorText" presStyleLbl="sibTrans2D1" presStyleIdx="0" presStyleCnt="13"/>
      <dgm:spPr/>
    </dgm:pt>
    <dgm:pt modelId="{A190A49D-BC57-47B8-8F65-BA48F8432D26}" type="pres">
      <dgm:prSet presAssocID="{636BD0C2-CE29-4D33-9AD2-CE1BB312ADCB}" presName="node" presStyleLbl="node1" presStyleIdx="0" presStyleCnt="13" custScaleX="182701" custRadScaleRad="102277" custRadScaleInc="54053">
        <dgm:presLayoutVars>
          <dgm:bulletEnabled val="1"/>
        </dgm:presLayoutVars>
      </dgm:prSet>
      <dgm:spPr/>
    </dgm:pt>
    <dgm:pt modelId="{AEC8B8F0-AC77-443D-9DCC-A90B9BD74FA6}" type="pres">
      <dgm:prSet presAssocID="{6C001096-8616-484F-A5D5-E1F2CD0DBCEF}" presName="parTrans" presStyleLbl="sibTrans2D1" presStyleIdx="1" presStyleCnt="13" custLinFactNeighborX="-28814" custLinFactNeighborY="-23303"/>
      <dgm:spPr/>
    </dgm:pt>
    <dgm:pt modelId="{093E4D9E-DBA5-4FF9-81D3-B410215F8A15}" type="pres">
      <dgm:prSet presAssocID="{6C001096-8616-484F-A5D5-E1F2CD0DBCEF}" presName="connectorText" presStyleLbl="sibTrans2D1" presStyleIdx="1" presStyleCnt="13"/>
      <dgm:spPr/>
    </dgm:pt>
    <dgm:pt modelId="{CC8AEAAE-07B4-47D2-8062-A7385A8BE57E}" type="pres">
      <dgm:prSet presAssocID="{D8C9DDE2-3824-4E44-9046-2B30223C6506}" presName="node" presStyleLbl="node1" presStyleIdx="1" presStyleCnt="13" custScaleX="249093" custRadScaleRad="123843" custRadScaleInc="129511">
        <dgm:presLayoutVars>
          <dgm:bulletEnabled val="1"/>
        </dgm:presLayoutVars>
      </dgm:prSet>
      <dgm:spPr/>
    </dgm:pt>
    <dgm:pt modelId="{72D3DEAF-EF45-42D5-9BAB-02C0E63B64F8}" type="pres">
      <dgm:prSet presAssocID="{9DBF3E88-B09C-4072-A6E1-7D333C0A9420}" presName="parTrans" presStyleLbl="sibTrans2D1" presStyleIdx="2" presStyleCnt="13"/>
      <dgm:spPr/>
    </dgm:pt>
    <dgm:pt modelId="{CEE3167E-54B4-46A5-8B30-FC22565F9B79}" type="pres">
      <dgm:prSet presAssocID="{9DBF3E88-B09C-4072-A6E1-7D333C0A9420}" presName="connectorText" presStyleLbl="sibTrans2D1" presStyleIdx="2" presStyleCnt="13"/>
      <dgm:spPr/>
    </dgm:pt>
    <dgm:pt modelId="{A35765FE-8F06-431E-A6D6-7D50C7E31735}" type="pres">
      <dgm:prSet presAssocID="{0CA7FC65-EC90-40CE-A127-CA265E6DC1B2}" presName="node" presStyleLbl="node1" presStyleIdx="2" presStyleCnt="13" custRadScaleRad="95391" custRadScaleInc="46414">
        <dgm:presLayoutVars>
          <dgm:bulletEnabled val="1"/>
        </dgm:presLayoutVars>
      </dgm:prSet>
      <dgm:spPr/>
    </dgm:pt>
    <dgm:pt modelId="{683C4EF2-6F6C-4F6A-A88D-F896374FA1D4}" type="pres">
      <dgm:prSet presAssocID="{CA51DF3F-3CEB-43AC-8763-115E7AFDC4DC}" presName="parTrans" presStyleLbl="sibTrans2D1" presStyleIdx="3" presStyleCnt="13" custScaleX="125464" custLinFactNeighborX="16709" custLinFactNeighborY="-16964"/>
      <dgm:spPr/>
    </dgm:pt>
    <dgm:pt modelId="{2A5E923A-91F8-493D-9467-788218827E6E}" type="pres">
      <dgm:prSet presAssocID="{CA51DF3F-3CEB-43AC-8763-115E7AFDC4DC}" presName="connectorText" presStyleLbl="sibTrans2D1" presStyleIdx="3" presStyleCnt="13"/>
      <dgm:spPr/>
    </dgm:pt>
    <dgm:pt modelId="{D7DAE63C-460A-44C5-BD88-CBC19C645828}" type="pres">
      <dgm:prSet presAssocID="{2C60D463-D8DD-4E8A-919E-29E23AAACEE6}" presName="node" presStyleLbl="node1" presStyleIdx="3" presStyleCnt="13" custScaleX="342554" custRadScaleRad="134374" custRadScaleInc="11025">
        <dgm:presLayoutVars>
          <dgm:bulletEnabled val="1"/>
        </dgm:presLayoutVars>
      </dgm:prSet>
      <dgm:spPr/>
    </dgm:pt>
    <dgm:pt modelId="{5DFF503F-CCF9-4B56-987D-65052FEE7C77}" type="pres">
      <dgm:prSet presAssocID="{5B4DF14F-EC4F-435C-A5D2-5B3798EEE641}" presName="parTrans" presStyleLbl="sibTrans2D1" presStyleIdx="4" presStyleCnt="13" custLinFactNeighborX="15627" custLinFactNeighborY="6535"/>
      <dgm:spPr/>
    </dgm:pt>
    <dgm:pt modelId="{5E3F33CC-EF58-4E90-B856-9ACF08B67713}" type="pres">
      <dgm:prSet presAssocID="{5B4DF14F-EC4F-435C-A5D2-5B3798EEE641}" presName="connectorText" presStyleLbl="sibTrans2D1" presStyleIdx="4" presStyleCnt="13"/>
      <dgm:spPr/>
    </dgm:pt>
    <dgm:pt modelId="{6DE938B7-DCDE-4305-AD8F-C6704DD23D6B}" type="pres">
      <dgm:prSet presAssocID="{1B06C473-AF91-46F9-ADE1-7F7266279600}" presName="node" presStyleLbl="node1" presStyleIdx="4" presStyleCnt="13" custScaleX="273967">
        <dgm:presLayoutVars>
          <dgm:bulletEnabled val="1"/>
        </dgm:presLayoutVars>
      </dgm:prSet>
      <dgm:spPr/>
    </dgm:pt>
    <dgm:pt modelId="{62E4BDD8-E2F5-4CFA-8558-01937EB6881B}" type="pres">
      <dgm:prSet presAssocID="{34346B96-E0F7-49C9-AC31-3796CE1C4650}" presName="parTrans" presStyleLbl="sibTrans2D1" presStyleIdx="5" presStyleCnt="13" custLinFactNeighborX="-11398" custLinFactNeighborY="13071"/>
      <dgm:spPr/>
    </dgm:pt>
    <dgm:pt modelId="{A23CC8CB-F904-4A77-9EFE-F69B14450CB1}" type="pres">
      <dgm:prSet presAssocID="{34346B96-E0F7-49C9-AC31-3796CE1C4650}" presName="connectorText" presStyleLbl="sibTrans2D1" presStyleIdx="5" presStyleCnt="13"/>
      <dgm:spPr/>
    </dgm:pt>
    <dgm:pt modelId="{44690475-8692-44AE-939E-C01F78742228}" type="pres">
      <dgm:prSet presAssocID="{DAFF9725-10A6-4457-8B3B-35C0BB02A141}" presName="node" presStyleLbl="node1" presStyleIdx="5" presStyleCnt="13" custScaleX="247357">
        <dgm:presLayoutVars>
          <dgm:bulletEnabled val="1"/>
        </dgm:presLayoutVars>
      </dgm:prSet>
      <dgm:spPr/>
    </dgm:pt>
    <dgm:pt modelId="{2781B872-39DD-4DF1-A695-D393EEAB9ED0}" type="pres">
      <dgm:prSet presAssocID="{6C50DB5B-8519-4575-8960-CE4D2AB7A0A7}" presName="parTrans" presStyleLbl="sibTrans2D1" presStyleIdx="6" presStyleCnt="13" custLinFactNeighborX="18776" custLinFactNeighborY="-8928"/>
      <dgm:spPr/>
    </dgm:pt>
    <dgm:pt modelId="{2DCADDE5-520F-47B5-A783-037771D8444F}" type="pres">
      <dgm:prSet presAssocID="{6C50DB5B-8519-4575-8960-CE4D2AB7A0A7}" presName="connectorText" presStyleLbl="sibTrans2D1" presStyleIdx="6" presStyleCnt="13"/>
      <dgm:spPr/>
    </dgm:pt>
    <dgm:pt modelId="{72C69CEF-4145-452A-B0C4-0A756D2A35DC}" type="pres">
      <dgm:prSet presAssocID="{6B17F4BB-18C1-4D9E-A72F-2C5F70C5504E}" presName="node" presStyleLbl="node1" presStyleIdx="6" presStyleCnt="13" custScaleX="189821" custScaleY="77748" custRadScaleRad="125676" custRadScaleInc="355571">
        <dgm:presLayoutVars>
          <dgm:bulletEnabled val="1"/>
        </dgm:presLayoutVars>
      </dgm:prSet>
      <dgm:spPr/>
    </dgm:pt>
    <dgm:pt modelId="{F241EB39-E054-42C6-A17E-EA6CB252C326}" type="pres">
      <dgm:prSet presAssocID="{8D060AAA-72A6-424C-91AC-353928F21112}" presName="parTrans" presStyleLbl="sibTrans2D1" presStyleIdx="7" presStyleCnt="13"/>
      <dgm:spPr/>
    </dgm:pt>
    <dgm:pt modelId="{E6FED651-2301-4C6E-9C3F-A86EF2A1061E}" type="pres">
      <dgm:prSet presAssocID="{8D060AAA-72A6-424C-91AC-353928F21112}" presName="connectorText" presStyleLbl="sibTrans2D1" presStyleIdx="7" presStyleCnt="13"/>
      <dgm:spPr/>
    </dgm:pt>
    <dgm:pt modelId="{E1ECCDDC-EEE6-47C5-BADB-F436CFA0997F}" type="pres">
      <dgm:prSet presAssocID="{1B11FD3C-FAB8-4238-BD61-CFD81E92ABAE}" presName="node" presStyleLbl="node1" presStyleIdx="7" presStyleCnt="13" custScaleX="168856" custRadScaleRad="90552" custRadScaleInc="-68951">
        <dgm:presLayoutVars>
          <dgm:bulletEnabled val="1"/>
        </dgm:presLayoutVars>
      </dgm:prSet>
      <dgm:spPr/>
    </dgm:pt>
    <dgm:pt modelId="{750D8E4F-9C6D-E54D-BD02-DD9295EAD06A}" type="pres">
      <dgm:prSet presAssocID="{4208F07E-D815-E843-BEBB-F4E0DA589310}" presName="parTrans" presStyleLbl="sibTrans2D1" presStyleIdx="8" presStyleCnt="13"/>
      <dgm:spPr/>
    </dgm:pt>
    <dgm:pt modelId="{0AD4BDC7-06E0-E546-B7FE-8DC291823FD9}" type="pres">
      <dgm:prSet presAssocID="{4208F07E-D815-E843-BEBB-F4E0DA589310}" presName="connectorText" presStyleLbl="sibTrans2D1" presStyleIdx="8" presStyleCnt="13"/>
      <dgm:spPr/>
    </dgm:pt>
    <dgm:pt modelId="{7C1339DE-77BB-AD45-B17B-6713896EE690}" type="pres">
      <dgm:prSet presAssocID="{74F369E7-4B2B-A94F-AD06-92E20191C5D8}" presName="node" presStyleLbl="node1" presStyleIdx="8" presStyleCnt="13" custScaleX="268151" custScaleY="109001" custRadScaleRad="117709" custRadScaleInc="104436">
        <dgm:presLayoutVars>
          <dgm:bulletEnabled val="1"/>
        </dgm:presLayoutVars>
      </dgm:prSet>
      <dgm:spPr/>
    </dgm:pt>
    <dgm:pt modelId="{67F4E446-1F76-D146-84FD-F44761354335}" type="pres">
      <dgm:prSet presAssocID="{7C5E79CE-3F41-6547-9648-D71D864F178A}" presName="parTrans" presStyleLbl="sibTrans2D1" presStyleIdx="9" presStyleCnt="13" custLinFactNeighborX="-10710" custLinFactNeighborY="10892"/>
      <dgm:spPr/>
    </dgm:pt>
    <dgm:pt modelId="{B7CD64B1-F80D-514D-88D3-DCFBF3452250}" type="pres">
      <dgm:prSet presAssocID="{7C5E79CE-3F41-6547-9648-D71D864F178A}" presName="connectorText" presStyleLbl="sibTrans2D1" presStyleIdx="9" presStyleCnt="13"/>
      <dgm:spPr/>
    </dgm:pt>
    <dgm:pt modelId="{656289EC-0DF9-3A44-A10E-46A6F5357D7B}" type="pres">
      <dgm:prSet presAssocID="{7D901641-5B18-8D46-92A5-43C8C8F979CA}" presName="node" presStyleLbl="node1" presStyleIdx="9" presStyleCnt="13" custScaleX="288511" custRadScaleRad="118549" custRadScaleInc="63778">
        <dgm:presLayoutVars>
          <dgm:bulletEnabled val="1"/>
        </dgm:presLayoutVars>
      </dgm:prSet>
      <dgm:spPr/>
    </dgm:pt>
    <dgm:pt modelId="{9835FF5E-D7E2-824D-BA19-20294240F718}" type="pres">
      <dgm:prSet presAssocID="{9802C6DF-5158-8248-95EB-D5F56F607D82}" presName="parTrans" presStyleLbl="sibTrans2D1" presStyleIdx="10" presStyleCnt="13" custAng="405773" custLinFactNeighborX="2987" custLinFactNeighborY="-8116"/>
      <dgm:spPr/>
    </dgm:pt>
    <dgm:pt modelId="{92C15043-790B-F44E-AA9F-07E235CA2261}" type="pres">
      <dgm:prSet presAssocID="{9802C6DF-5158-8248-95EB-D5F56F607D82}" presName="connectorText" presStyleLbl="sibTrans2D1" presStyleIdx="10" presStyleCnt="13"/>
      <dgm:spPr/>
    </dgm:pt>
    <dgm:pt modelId="{9DEF488A-DF2F-F648-821D-DB940A158542}" type="pres">
      <dgm:prSet presAssocID="{DC487475-31F3-654C-B303-63617BCD750F}" presName="node" presStyleLbl="node1" presStyleIdx="10" presStyleCnt="13" custRadScaleRad="101878" custRadScaleInc="15491">
        <dgm:presLayoutVars>
          <dgm:bulletEnabled val="1"/>
        </dgm:presLayoutVars>
      </dgm:prSet>
      <dgm:spPr/>
    </dgm:pt>
    <dgm:pt modelId="{4728EAB7-3B0C-054D-A2FE-21A029529C04}" type="pres">
      <dgm:prSet presAssocID="{28ADA303-86F1-EF44-BB6D-5D2AE585587E}" presName="parTrans" presStyleLbl="sibTrans2D1" presStyleIdx="11" presStyleCnt="13"/>
      <dgm:spPr/>
    </dgm:pt>
    <dgm:pt modelId="{5D608188-B1E3-E946-9E51-F49171258E62}" type="pres">
      <dgm:prSet presAssocID="{28ADA303-86F1-EF44-BB6D-5D2AE585587E}" presName="connectorText" presStyleLbl="sibTrans2D1" presStyleIdx="11" presStyleCnt="13"/>
      <dgm:spPr/>
    </dgm:pt>
    <dgm:pt modelId="{89C11F55-AEF3-7648-B39C-889423781684}" type="pres">
      <dgm:prSet presAssocID="{AA8E12F3-FA2A-5641-BF6C-180AFD467E70}" presName="node" presStyleLbl="node1" presStyleIdx="11" presStyleCnt="13" custScaleX="307648" custRadScaleRad="101018" custRadScaleInc="-6871">
        <dgm:presLayoutVars>
          <dgm:bulletEnabled val="1"/>
        </dgm:presLayoutVars>
      </dgm:prSet>
      <dgm:spPr/>
    </dgm:pt>
    <dgm:pt modelId="{E5E261FE-196C-0948-8C6C-E4BF27380C85}" type="pres">
      <dgm:prSet presAssocID="{349C98E4-A29A-4049-A5CE-230021CA3ED9}" presName="parTrans" presStyleLbl="sibTrans2D1" presStyleIdx="12" presStyleCnt="13" custAng="1077339" custScaleX="135598" custLinFactNeighborX="41553" custLinFactNeighborY="-55344"/>
      <dgm:spPr/>
    </dgm:pt>
    <dgm:pt modelId="{1C0757AC-6F9D-1E47-A3D6-49A1AFAA4A65}" type="pres">
      <dgm:prSet presAssocID="{349C98E4-A29A-4049-A5CE-230021CA3ED9}" presName="connectorText" presStyleLbl="sibTrans2D1" presStyleIdx="12" presStyleCnt="13"/>
      <dgm:spPr/>
    </dgm:pt>
    <dgm:pt modelId="{9CC9FEED-7DED-734A-9198-AAB29FC3D275}" type="pres">
      <dgm:prSet presAssocID="{11C1395D-6462-294A-BEB9-35D001E988F7}" presName="node" presStyleLbl="node1" presStyleIdx="12" presStyleCnt="13" custScaleX="274502" custRadScaleRad="120964" custRadScaleInc="-67211">
        <dgm:presLayoutVars>
          <dgm:bulletEnabled val="1"/>
        </dgm:presLayoutVars>
      </dgm:prSet>
      <dgm:spPr/>
    </dgm:pt>
  </dgm:ptLst>
  <dgm:cxnLst>
    <dgm:cxn modelId="{4063E802-42DF-4870-BE20-B09A9AEC8C7E}" srcId="{04BF49A1-C01A-48B0-949C-7D1EA2BB8ACD}" destId="{6B17F4BB-18C1-4D9E-A72F-2C5F70C5504E}" srcOrd="6" destOrd="0" parTransId="{6C50DB5B-8519-4575-8960-CE4D2AB7A0A7}" sibTransId="{482524AB-7AD3-4910-8474-F5D4CBE21CB9}"/>
    <dgm:cxn modelId="{860FA707-DD40-4952-B11F-08A159A8E362}" type="presOf" srcId="{34346B96-E0F7-49C9-AC31-3796CE1C4650}" destId="{A23CC8CB-F904-4A77-9EFE-F69B14450CB1}" srcOrd="1" destOrd="0" presId="urn:microsoft.com/office/officeart/2005/8/layout/radial5"/>
    <dgm:cxn modelId="{034EA81B-EA05-D644-8E8A-1DAFDA4A8519}" type="presOf" srcId="{74F369E7-4B2B-A94F-AD06-92E20191C5D8}" destId="{7C1339DE-77BB-AD45-B17B-6713896EE690}" srcOrd="0" destOrd="0" presId="urn:microsoft.com/office/officeart/2005/8/layout/radial5"/>
    <dgm:cxn modelId="{419E9F1E-61E3-4F6E-B489-62B5E88AB834}" type="presOf" srcId="{04BF49A1-C01A-48B0-949C-7D1EA2BB8ACD}" destId="{B61BDB06-9BD1-478E-BFA8-55FC69C4F455}" srcOrd="0" destOrd="0" presId="urn:microsoft.com/office/officeart/2005/8/layout/radial5"/>
    <dgm:cxn modelId="{E435B826-6E01-4CE9-8A8B-6B1E84572C8D}" type="presOf" srcId="{4C22DE4F-C591-4921-A3A5-0EFFDB4818E6}" destId="{03B4AE25-5097-4715-AF1B-F64E5A9FAAE0}" srcOrd="0" destOrd="0" presId="urn:microsoft.com/office/officeart/2005/8/layout/radial5"/>
    <dgm:cxn modelId="{69820528-FCB7-4800-A1AF-C6C24FEA80D3}" type="presOf" srcId="{2C60D463-D8DD-4E8A-919E-29E23AAACEE6}" destId="{D7DAE63C-460A-44C5-BD88-CBC19C645828}" srcOrd="0" destOrd="0" presId="urn:microsoft.com/office/officeart/2005/8/layout/radial5"/>
    <dgm:cxn modelId="{CD38EF2C-5C17-C14D-A51A-B9744C4DA285}" srcId="{04BF49A1-C01A-48B0-949C-7D1EA2BB8ACD}" destId="{AA8E12F3-FA2A-5641-BF6C-180AFD467E70}" srcOrd="11" destOrd="0" parTransId="{28ADA303-86F1-EF44-BB6D-5D2AE585587E}" sibTransId="{523327DA-85EF-3F43-86BF-5F4B20CB7D23}"/>
    <dgm:cxn modelId="{4E63662F-E9D6-4B78-97F6-E9F3DA58E038}" type="presOf" srcId="{06D4588B-02AF-4838-B8C2-AC4A0C0DF377}" destId="{12FD7F72-3ECC-4054-8B2E-29ACB6A2F020}" srcOrd="1" destOrd="0" presId="urn:microsoft.com/office/officeart/2005/8/layout/radial5"/>
    <dgm:cxn modelId="{1BA8E831-E5EE-4E8F-AC3F-7DA96E22E15A}" type="presOf" srcId="{6C001096-8616-484F-A5D5-E1F2CD0DBCEF}" destId="{093E4D9E-DBA5-4FF9-81D3-B410215F8A15}" srcOrd="1" destOrd="0" presId="urn:microsoft.com/office/officeart/2005/8/layout/radial5"/>
    <dgm:cxn modelId="{6AFD0F34-1AA2-4B75-A570-0D2ED1CFE458}" srcId="{04BF49A1-C01A-48B0-949C-7D1EA2BB8ACD}" destId="{2C60D463-D8DD-4E8A-919E-29E23AAACEE6}" srcOrd="3" destOrd="0" parTransId="{CA51DF3F-3CEB-43AC-8763-115E7AFDC4DC}" sibTransId="{A77EA256-92D5-4464-8C32-AFE61DA7FB09}"/>
    <dgm:cxn modelId="{FC910C3B-A7A0-774E-B4C1-2A281A77BF91}" type="presOf" srcId="{DC487475-31F3-654C-B303-63617BCD750F}" destId="{9DEF488A-DF2F-F648-821D-DB940A158542}" srcOrd="0" destOrd="0" presId="urn:microsoft.com/office/officeart/2005/8/layout/radial5"/>
    <dgm:cxn modelId="{601E5B3B-08E2-FB4D-9018-7872BCB10701}" type="presOf" srcId="{9802C6DF-5158-8248-95EB-D5F56F607D82}" destId="{9835FF5E-D7E2-824D-BA19-20294240F718}" srcOrd="0" destOrd="0" presId="urn:microsoft.com/office/officeart/2005/8/layout/radial5"/>
    <dgm:cxn modelId="{4C1BEC3D-6CA0-4815-8451-978C8ADD55D8}" type="presOf" srcId="{9DBF3E88-B09C-4072-A6E1-7D333C0A9420}" destId="{CEE3167E-54B4-46A5-8B30-FC22565F9B79}" srcOrd="1" destOrd="0" presId="urn:microsoft.com/office/officeart/2005/8/layout/radial5"/>
    <dgm:cxn modelId="{4EAF935C-9657-4DD3-AAC5-FCAF093B8E1C}" type="presOf" srcId="{6B17F4BB-18C1-4D9E-A72F-2C5F70C5504E}" destId="{72C69CEF-4145-452A-B0C4-0A756D2A35DC}" srcOrd="0" destOrd="0" presId="urn:microsoft.com/office/officeart/2005/8/layout/radial5"/>
    <dgm:cxn modelId="{53B3CA5C-9C29-4552-83DE-3B8D158142C7}" type="presOf" srcId="{D8C9DDE2-3824-4E44-9046-2B30223C6506}" destId="{CC8AEAAE-07B4-47D2-8062-A7385A8BE57E}" srcOrd="0" destOrd="0" presId="urn:microsoft.com/office/officeart/2005/8/layout/radial5"/>
    <dgm:cxn modelId="{94BBF444-ED8F-4763-9CED-756F2EDCF79B}" type="presOf" srcId="{9DBF3E88-B09C-4072-A6E1-7D333C0A9420}" destId="{72D3DEAF-EF45-42D5-9BAB-02C0E63B64F8}" srcOrd="0" destOrd="0" presId="urn:microsoft.com/office/officeart/2005/8/layout/radial5"/>
    <dgm:cxn modelId="{FF8B1169-AEFA-42D7-B8E6-28F3C15D2998}" type="presOf" srcId="{6C50DB5B-8519-4575-8960-CE4D2AB7A0A7}" destId="{2781B872-39DD-4DF1-A695-D393EEAB9ED0}" srcOrd="0" destOrd="0" presId="urn:microsoft.com/office/officeart/2005/8/layout/radial5"/>
    <dgm:cxn modelId="{50EA4949-02A9-4122-A70C-D110BF7A9BD1}" srcId="{04BF49A1-C01A-48B0-949C-7D1EA2BB8ACD}" destId="{1B11FD3C-FAB8-4238-BD61-CFD81E92ABAE}" srcOrd="7" destOrd="0" parTransId="{8D060AAA-72A6-424C-91AC-353928F21112}" sibTransId="{6B1E33C5-3F59-4171-B553-B3EBA91DE575}"/>
    <dgm:cxn modelId="{56A0E66A-302B-4B6F-BF51-71F0C5B9B3FC}" type="presOf" srcId="{0CA7FC65-EC90-40CE-A127-CA265E6DC1B2}" destId="{A35765FE-8F06-431E-A6D6-7D50C7E31735}" srcOrd="0" destOrd="0" presId="urn:microsoft.com/office/officeart/2005/8/layout/radial5"/>
    <dgm:cxn modelId="{8B43326F-BC87-4A72-A486-FCE21419EEC7}" type="presOf" srcId="{CA51DF3F-3CEB-43AC-8763-115E7AFDC4DC}" destId="{683C4EF2-6F6C-4F6A-A88D-F896374FA1D4}" srcOrd="0" destOrd="0" presId="urn:microsoft.com/office/officeart/2005/8/layout/radial5"/>
    <dgm:cxn modelId="{121A9252-EA13-49BE-A54C-A8BB7DCD40DF}" type="presOf" srcId="{1B06C473-AF91-46F9-ADE1-7F7266279600}" destId="{6DE938B7-DCDE-4305-AD8F-C6704DD23D6B}" srcOrd="0" destOrd="0" presId="urn:microsoft.com/office/officeart/2005/8/layout/radial5"/>
    <dgm:cxn modelId="{B5989C72-987E-42CF-AAB6-3EA190B007E2}" type="presOf" srcId="{6C001096-8616-484F-A5D5-E1F2CD0DBCEF}" destId="{AEC8B8F0-AC77-443D-9DCC-A90B9BD74FA6}" srcOrd="0" destOrd="0" presId="urn:microsoft.com/office/officeart/2005/8/layout/radial5"/>
    <dgm:cxn modelId="{8AFD7153-96E7-4DE6-85C2-628152E0C928}" srcId="{04BF49A1-C01A-48B0-949C-7D1EA2BB8ACD}" destId="{DAFF9725-10A6-4457-8B3B-35C0BB02A141}" srcOrd="5" destOrd="0" parTransId="{34346B96-E0F7-49C9-AC31-3796CE1C4650}" sibTransId="{F69D28AD-3D8A-4D87-BED8-809F52455231}"/>
    <dgm:cxn modelId="{934E6F75-D385-451C-B65A-47674F18309B}" srcId="{4C22DE4F-C591-4921-A3A5-0EFFDB4818E6}" destId="{04BF49A1-C01A-48B0-949C-7D1EA2BB8ACD}" srcOrd="0" destOrd="0" parTransId="{9E84B6CE-5836-42B1-AD6F-7506745207BB}" sibTransId="{C3473C00-5BB5-4BB1-8C12-FE3670D31CDD}"/>
    <dgm:cxn modelId="{CF1E3E77-8B5A-4768-8171-AE1F722C8BD4}" type="presOf" srcId="{5B4DF14F-EC4F-435C-A5D2-5B3798EEE641}" destId="{5DFF503F-CCF9-4B56-987D-65052FEE7C77}" srcOrd="0" destOrd="0" presId="urn:microsoft.com/office/officeart/2005/8/layout/radial5"/>
    <dgm:cxn modelId="{59DCC477-A552-FC4E-9312-C3AE04747570}" type="presOf" srcId="{7D901641-5B18-8D46-92A5-43C8C8F979CA}" destId="{656289EC-0DF9-3A44-A10E-46A6F5357D7B}" srcOrd="0" destOrd="0" presId="urn:microsoft.com/office/officeart/2005/8/layout/radial5"/>
    <dgm:cxn modelId="{1C8AE258-6369-460E-B51B-256464E9EA9B}" type="presOf" srcId="{CA51DF3F-3CEB-43AC-8763-115E7AFDC4DC}" destId="{2A5E923A-91F8-493D-9467-788218827E6E}" srcOrd="1" destOrd="0" presId="urn:microsoft.com/office/officeart/2005/8/layout/radial5"/>
    <dgm:cxn modelId="{D5E2507A-905A-244D-9C95-FFC4138A94C0}" type="presOf" srcId="{AA8E12F3-FA2A-5641-BF6C-180AFD467E70}" destId="{89C11F55-AEF3-7648-B39C-889423781684}" srcOrd="0" destOrd="0" presId="urn:microsoft.com/office/officeart/2005/8/layout/radial5"/>
    <dgm:cxn modelId="{4FB1B07D-E498-4F07-A2DD-01D81E45467C}" type="presOf" srcId="{5B4DF14F-EC4F-435C-A5D2-5B3798EEE641}" destId="{5E3F33CC-EF58-4E90-B856-9ACF08B67713}" srcOrd="1" destOrd="0" presId="urn:microsoft.com/office/officeart/2005/8/layout/radial5"/>
    <dgm:cxn modelId="{F4C6D087-B55B-8143-B825-7159DEFDD9B6}" type="presOf" srcId="{7C5E79CE-3F41-6547-9648-D71D864F178A}" destId="{B7CD64B1-F80D-514D-88D3-DCFBF3452250}" srcOrd="1" destOrd="0" presId="urn:microsoft.com/office/officeart/2005/8/layout/radial5"/>
    <dgm:cxn modelId="{65858B8C-ACBD-4685-B63C-865050A8E4A4}" type="presOf" srcId="{1B11FD3C-FAB8-4238-BD61-CFD81E92ABAE}" destId="{E1ECCDDC-EEE6-47C5-BADB-F436CFA0997F}" srcOrd="0" destOrd="0" presId="urn:microsoft.com/office/officeart/2005/8/layout/radial5"/>
    <dgm:cxn modelId="{E675128E-E2A4-BB46-9618-A1AADE2E16D1}" type="presOf" srcId="{28ADA303-86F1-EF44-BB6D-5D2AE585587E}" destId="{5D608188-B1E3-E946-9E51-F49171258E62}" srcOrd="1" destOrd="0" presId="urn:microsoft.com/office/officeart/2005/8/layout/radial5"/>
    <dgm:cxn modelId="{9EBE1892-F462-D944-9A68-D8801F648799}" type="presOf" srcId="{9802C6DF-5158-8248-95EB-D5F56F607D82}" destId="{92C15043-790B-F44E-AA9F-07E235CA2261}" srcOrd="1" destOrd="0" presId="urn:microsoft.com/office/officeart/2005/8/layout/radial5"/>
    <dgm:cxn modelId="{1F30E4A4-DD2A-4CCB-97D6-9CE824B410B4}" type="presOf" srcId="{DAFF9725-10A6-4457-8B3B-35C0BB02A141}" destId="{44690475-8692-44AE-939E-C01F78742228}" srcOrd="0" destOrd="0" presId="urn:microsoft.com/office/officeart/2005/8/layout/radial5"/>
    <dgm:cxn modelId="{649E96A5-9FAA-4B4A-90DA-F905BDD307D0}" type="presOf" srcId="{349C98E4-A29A-4049-A5CE-230021CA3ED9}" destId="{1C0757AC-6F9D-1E47-A3D6-49A1AFAA4A65}" srcOrd="1" destOrd="0" presId="urn:microsoft.com/office/officeart/2005/8/layout/radial5"/>
    <dgm:cxn modelId="{08EFF2A5-7579-4E22-8A7B-46CA2555D700}" srcId="{04BF49A1-C01A-48B0-949C-7D1EA2BB8ACD}" destId="{636BD0C2-CE29-4D33-9AD2-CE1BB312ADCB}" srcOrd="0" destOrd="0" parTransId="{06D4588B-02AF-4838-B8C2-AC4A0C0DF377}" sibTransId="{FF83FF47-ADB4-4B57-9C41-CDE599BA2F59}"/>
    <dgm:cxn modelId="{FFB87AA6-09C7-8F4C-BEBD-F36401628E93}" type="presOf" srcId="{28ADA303-86F1-EF44-BB6D-5D2AE585587E}" destId="{4728EAB7-3B0C-054D-A2FE-21A029529C04}" srcOrd="0" destOrd="0" presId="urn:microsoft.com/office/officeart/2005/8/layout/radial5"/>
    <dgm:cxn modelId="{B9DD7FAF-CA10-4394-9F98-13CB666C2FAC}" type="presOf" srcId="{6C50DB5B-8519-4575-8960-CE4D2AB7A0A7}" destId="{2DCADDE5-520F-47B5-A783-037771D8444F}" srcOrd="1" destOrd="0" presId="urn:microsoft.com/office/officeart/2005/8/layout/radial5"/>
    <dgm:cxn modelId="{FFB8ABC1-04B2-4FD0-96AD-93CCA7006360}" type="presOf" srcId="{8D060AAA-72A6-424C-91AC-353928F21112}" destId="{E6FED651-2301-4C6E-9C3F-A86EF2A1061E}" srcOrd="1" destOrd="0" presId="urn:microsoft.com/office/officeart/2005/8/layout/radial5"/>
    <dgm:cxn modelId="{F5A189C6-5765-44F9-B1C3-4C5153D7A89C}" srcId="{4C22DE4F-C591-4921-A3A5-0EFFDB4818E6}" destId="{89C86369-0F82-41E6-A578-1002CDEF1E2D}" srcOrd="1" destOrd="0" parTransId="{2D902CE4-08CE-4A06-8761-0AF575B7870C}" sibTransId="{B708642A-FBD4-45A3-ACB4-83AAD6E2B66E}"/>
    <dgm:cxn modelId="{11CBB8C8-2992-4E36-88A2-926CE243D9B1}" srcId="{04BF49A1-C01A-48B0-949C-7D1EA2BB8ACD}" destId="{1B06C473-AF91-46F9-ADE1-7F7266279600}" srcOrd="4" destOrd="0" parTransId="{5B4DF14F-EC4F-435C-A5D2-5B3798EEE641}" sibTransId="{464078A5-CEC4-4F44-B440-C5DB7FDDF51E}"/>
    <dgm:cxn modelId="{46C1D4CA-DBC4-4D2B-9534-E0D155A18AA3}" type="presOf" srcId="{8D060AAA-72A6-424C-91AC-353928F21112}" destId="{F241EB39-E054-42C6-A17E-EA6CB252C326}" srcOrd="0" destOrd="0" presId="urn:microsoft.com/office/officeart/2005/8/layout/radial5"/>
    <dgm:cxn modelId="{2C282ED2-E390-684A-97FD-6A943AA93619}" srcId="{04BF49A1-C01A-48B0-949C-7D1EA2BB8ACD}" destId="{74F369E7-4B2B-A94F-AD06-92E20191C5D8}" srcOrd="8" destOrd="0" parTransId="{4208F07E-D815-E843-BEBB-F4E0DA589310}" sibTransId="{EFF00A69-DA75-B547-8E1C-C24DDE7DC8DF}"/>
    <dgm:cxn modelId="{78FCDBD2-94AF-094A-9B28-B2810EFDE3BF}" srcId="{04BF49A1-C01A-48B0-949C-7D1EA2BB8ACD}" destId="{7D901641-5B18-8D46-92A5-43C8C8F979CA}" srcOrd="9" destOrd="0" parTransId="{7C5E79CE-3F41-6547-9648-D71D864F178A}" sibTransId="{D8D3A7A0-C9D3-A846-A3A5-C544B7A17D6A}"/>
    <dgm:cxn modelId="{E2A5ACD5-17CF-6F40-BE93-FD6042BB02B0}" type="presOf" srcId="{4208F07E-D815-E843-BEBB-F4E0DA589310}" destId="{750D8E4F-9C6D-E54D-BD02-DD9295EAD06A}" srcOrd="0" destOrd="0" presId="urn:microsoft.com/office/officeart/2005/8/layout/radial5"/>
    <dgm:cxn modelId="{C32B7AD6-F31D-404B-B7E4-D5A4A357CA66}" srcId="{04BF49A1-C01A-48B0-949C-7D1EA2BB8ACD}" destId="{11C1395D-6462-294A-BEB9-35D001E988F7}" srcOrd="12" destOrd="0" parTransId="{349C98E4-A29A-4049-A5CE-230021CA3ED9}" sibTransId="{3FAB4117-E3E0-2744-90FD-710C5787E83F}"/>
    <dgm:cxn modelId="{5321A7DC-0B82-48F1-80C2-843A6DC11E3B}" type="presOf" srcId="{636BD0C2-CE29-4D33-9AD2-CE1BB312ADCB}" destId="{A190A49D-BC57-47B8-8F65-BA48F8432D26}" srcOrd="0" destOrd="0" presId="urn:microsoft.com/office/officeart/2005/8/layout/radial5"/>
    <dgm:cxn modelId="{99DFBDDD-A5BD-7747-B8FD-C52F307BCC45}" type="presOf" srcId="{11C1395D-6462-294A-BEB9-35D001E988F7}" destId="{9CC9FEED-7DED-734A-9198-AAB29FC3D275}" srcOrd="0" destOrd="0" presId="urn:microsoft.com/office/officeart/2005/8/layout/radial5"/>
    <dgm:cxn modelId="{EA18B5E8-5B28-2544-95D2-74802CE75A43}" srcId="{04BF49A1-C01A-48B0-949C-7D1EA2BB8ACD}" destId="{DC487475-31F3-654C-B303-63617BCD750F}" srcOrd="10" destOrd="0" parTransId="{9802C6DF-5158-8248-95EB-D5F56F607D82}" sibTransId="{A1929084-14B4-084D-88D7-598403195C01}"/>
    <dgm:cxn modelId="{3C63DCE8-312F-43D9-B9A8-9EDADFB01650}" type="presOf" srcId="{06D4588B-02AF-4838-B8C2-AC4A0C0DF377}" destId="{350C8775-CAEE-464C-8EDA-3F3766041E3F}" srcOrd="0" destOrd="0" presId="urn:microsoft.com/office/officeart/2005/8/layout/radial5"/>
    <dgm:cxn modelId="{5DA795ED-0120-4B9B-889F-6DB872112D6C}" srcId="{04BF49A1-C01A-48B0-949C-7D1EA2BB8ACD}" destId="{D8C9DDE2-3824-4E44-9046-2B30223C6506}" srcOrd="1" destOrd="0" parTransId="{6C001096-8616-484F-A5D5-E1F2CD0DBCEF}" sibTransId="{A9D7D99B-0CE7-4EB7-A0D1-87F90B7B1794}"/>
    <dgm:cxn modelId="{8F993BF2-48E5-6048-87CA-98A9F361DFCA}" type="presOf" srcId="{7C5E79CE-3F41-6547-9648-D71D864F178A}" destId="{67F4E446-1F76-D146-84FD-F44761354335}" srcOrd="0" destOrd="0" presId="urn:microsoft.com/office/officeart/2005/8/layout/radial5"/>
    <dgm:cxn modelId="{FD6D6AF2-6F16-4F92-9E36-4DC7B53E6741}" type="presOf" srcId="{34346B96-E0F7-49C9-AC31-3796CE1C4650}" destId="{62E4BDD8-E2F5-4CFA-8558-01937EB6881B}" srcOrd="0" destOrd="0" presId="urn:microsoft.com/office/officeart/2005/8/layout/radial5"/>
    <dgm:cxn modelId="{E79D6FFD-B07D-DA4F-9DCB-A2670BA6AAC7}" type="presOf" srcId="{349C98E4-A29A-4049-A5CE-230021CA3ED9}" destId="{E5E261FE-196C-0948-8C6C-E4BF27380C85}" srcOrd="0" destOrd="0" presId="urn:microsoft.com/office/officeart/2005/8/layout/radial5"/>
    <dgm:cxn modelId="{3B6847FF-4899-4001-AE14-81789E727830}" srcId="{04BF49A1-C01A-48B0-949C-7D1EA2BB8ACD}" destId="{0CA7FC65-EC90-40CE-A127-CA265E6DC1B2}" srcOrd="2" destOrd="0" parTransId="{9DBF3E88-B09C-4072-A6E1-7D333C0A9420}" sibTransId="{DF2F20AA-43E3-4C36-B06A-B0769B81F5A2}"/>
    <dgm:cxn modelId="{CD239EFF-A089-CC47-B970-9F63FB044693}" type="presOf" srcId="{4208F07E-D815-E843-BEBB-F4E0DA589310}" destId="{0AD4BDC7-06E0-E546-B7FE-8DC291823FD9}" srcOrd="1" destOrd="0" presId="urn:microsoft.com/office/officeart/2005/8/layout/radial5"/>
    <dgm:cxn modelId="{C64CEE58-A978-492F-B86D-6F5DBC28DC33}" type="presParOf" srcId="{03B4AE25-5097-4715-AF1B-F64E5A9FAAE0}" destId="{B61BDB06-9BD1-478E-BFA8-55FC69C4F455}" srcOrd="0" destOrd="0" presId="urn:microsoft.com/office/officeart/2005/8/layout/radial5"/>
    <dgm:cxn modelId="{033D65DF-CE20-470B-BD70-6010155CDDCE}" type="presParOf" srcId="{03B4AE25-5097-4715-AF1B-F64E5A9FAAE0}" destId="{350C8775-CAEE-464C-8EDA-3F3766041E3F}" srcOrd="1" destOrd="0" presId="urn:microsoft.com/office/officeart/2005/8/layout/radial5"/>
    <dgm:cxn modelId="{BED71551-2E40-40F4-9392-27F5E2CE3856}" type="presParOf" srcId="{350C8775-CAEE-464C-8EDA-3F3766041E3F}" destId="{12FD7F72-3ECC-4054-8B2E-29ACB6A2F020}" srcOrd="0" destOrd="0" presId="urn:microsoft.com/office/officeart/2005/8/layout/radial5"/>
    <dgm:cxn modelId="{D5A0534C-629A-4C72-8F23-D3FF8F0385E3}" type="presParOf" srcId="{03B4AE25-5097-4715-AF1B-F64E5A9FAAE0}" destId="{A190A49D-BC57-47B8-8F65-BA48F8432D26}" srcOrd="2" destOrd="0" presId="urn:microsoft.com/office/officeart/2005/8/layout/radial5"/>
    <dgm:cxn modelId="{BD6D2384-018B-442B-A7BD-B98F4855644D}" type="presParOf" srcId="{03B4AE25-5097-4715-AF1B-F64E5A9FAAE0}" destId="{AEC8B8F0-AC77-443D-9DCC-A90B9BD74FA6}" srcOrd="3" destOrd="0" presId="urn:microsoft.com/office/officeart/2005/8/layout/radial5"/>
    <dgm:cxn modelId="{C2DADA1D-4C6A-4389-9D8C-EEBF21C720DE}" type="presParOf" srcId="{AEC8B8F0-AC77-443D-9DCC-A90B9BD74FA6}" destId="{093E4D9E-DBA5-4FF9-81D3-B410215F8A15}" srcOrd="0" destOrd="0" presId="urn:microsoft.com/office/officeart/2005/8/layout/radial5"/>
    <dgm:cxn modelId="{3D41AE16-9723-440C-A64A-23401F6A316E}" type="presParOf" srcId="{03B4AE25-5097-4715-AF1B-F64E5A9FAAE0}" destId="{CC8AEAAE-07B4-47D2-8062-A7385A8BE57E}" srcOrd="4" destOrd="0" presId="urn:microsoft.com/office/officeart/2005/8/layout/radial5"/>
    <dgm:cxn modelId="{F647031A-A407-4CBC-ACC4-293BB8F7E8C6}" type="presParOf" srcId="{03B4AE25-5097-4715-AF1B-F64E5A9FAAE0}" destId="{72D3DEAF-EF45-42D5-9BAB-02C0E63B64F8}" srcOrd="5" destOrd="0" presId="urn:microsoft.com/office/officeart/2005/8/layout/radial5"/>
    <dgm:cxn modelId="{C9877114-3726-439B-8CE4-E81B1D00A8B6}" type="presParOf" srcId="{72D3DEAF-EF45-42D5-9BAB-02C0E63B64F8}" destId="{CEE3167E-54B4-46A5-8B30-FC22565F9B79}" srcOrd="0" destOrd="0" presId="urn:microsoft.com/office/officeart/2005/8/layout/radial5"/>
    <dgm:cxn modelId="{31D3B6E8-B08A-4940-9FC7-71F404ED8376}" type="presParOf" srcId="{03B4AE25-5097-4715-AF1B-F64E5A9FAAE0}" destId="{A35765FE-8F06-431E-A6D6-7D50C7E31735}" srcOrd="6" destOrd="0" presId="urn:microsoft.com/office/officeart/2005/8/layout/radial5"/>
    <dgm:cxn modelId="{4EBD86C5-F949-4462-BF8E-491170C73E51}" type="presParOf" srcId="{03B4AE25-5097-4715-AF1B-F64E5A9FAAE0}" destId="{683C4EF2-6F6C-4F6A-A88D-F896374FA1D4}" srcOrd="7" destOrd="0" presId="urn:microsoft.com/office/officeart/2005/8/layout/radial5"/>
    <dgm:cxn modelId="{3D75D41B-9425-42CB-9BEE-01FD9B84EB2F}" type="presParOf" srcId="{683C4EF2-6F6C-4F6A-A88D-F896374FA1D4}" destId="{2A5E923A-91F8-493D-9467-788218827E6E}" srcOrd="0" destOrd="0" presId="urn:microsoft.com/office/officeart/2005/8/layout/radial5"/>
    <dgm:cxn modelId="{4773671C-BDEB-4472-953D-987CE71D0EB8}" type="presParOf" srcId="{03B4AE25-5097-4715-AF1B-F64E5A9FAAE0}" destId="{D7DAE63C-460A-44C5-BD88-CBC19C645828}" srcOrd="8" destOrd="0" presId="urn:microsoft.com/office/officeart/2005/8/layout/radial5"/>
    <dgm:cxn modelId="{169CA75E-66B7-4B5F-B92C-395B945C13DB}" type="presParOf" srcId="{03B4AE25-5097-4715-AF1B-F64E5A9FAAE0}" destId="{5DFF503F-CCF9-4B56-987D-65052FEE7C77}" srcOrd="9" destOrd="0" presId="urn:microsoft.com/office/officeart/2005/8/layout/radial5"/>
    <dgm:cxn modelId="{26771583-1DE0-4644-B34A-686D449124E4}" type="presParOf" srcId="{5DFF503F-CCF9-4B56-987D-65052FEE7C77}" destId="{5E3F33CC-EF58-4E90-B856-9ACF08B67713}" srcOrd="0" destOrd="0" presId="urn:microsoft.com/office/officeart/2005/8/layout/radial5"/>
    <dgm:cxn modelId="{FA3B0DD2-5674-48EB-BAC7-5DE88FCDAE42}" type="presParOf" srcId="{03B4AE25-5097-4715-AF1B-F64E5A9FAAE0}" destId="{6DE938B7-DCDE-4305-AD8F-C6704DD23D6B}" srcOrd="10" destOrd="0" presId="urn:microsoft.com/office/officeart/2005/8/layout/radial5"/>
    <dgm:cxn modelId="{30DB0846-331F-4B51-B936-2D779AE8A952}" type="presParOf" srcId="{03B4AE25-5097-4715-AF1B-F64E5A9FAAE0}" destId="{62E4BDD8-E2F5-4CFA-8558-01937EB6881B}" srcOrd="11" destOrd="0" presId="urn:microsoft.com/office/officeart/2005/8/layout/radial5"/>
    <dgm:cxn modelId="{68BD56B0-C730-40D0-9DEB-98B823E9D5FE}" type="presParOf" srcId="{62E4BDD8-E2F5-4CFA-8558-01937EB6881B}" destId="{A23CC8CB-F904-4A77-9EFE-F69B14450CB1}" srcOrd="0" destOrd="0" presId="urn:microsoft.com/office/officeart/2005/8/layout/radial5"/>
    <dgm:cxn modelId="{0ABA5559-1F9E-4926-9F42-C986F9DA1A83}" type="presParOf" srcId="{03B4AE25-5097-4715-AF1B-F64E5A9FAAE0}" destId="{44690475-8692-44AE-939E-C01F78742228}" srcOrd="12" destOrd="0" presId="urn:microsoft.com/office/officeart/2005/8/layout/radial5"/>
    <dgm:cxn modelId="{307BFFB6-4667-45EB-8E09-E7994B252B2B}" type="presParOf" srcId="{03B4AE25-5097-4715-AF1B-F64E5A9FAAE0}" destId="{2781B872-39DD-4DF1-A695-D393EEAB9ED0}" srcOrd="13" destOrd="0" presId="urn:microsoft.com/office/officeart/2005/8/layout/radial5"/>
    <dgm:cxn modelId="{B752B8C5-6897-4071-AF14-7D93C2DA3814}" type="presParOf" srcId="{2781B872-39DD-4DF1-A695-D393EEAB9ED0}" destId="{2DCADDE5-520F-47B5-A783-037771D8444F}" srcOrd="0" destOrd="0" presId="urn:microsoft.com/office/officeart/2005/8/layout/radial5"/>
    <dgm:cxn modelId="{11BD752F-F1C6-4004-9B96-3EAF6A32C3C8}" type="presParOf" srcId="{03B4AE25-5097-4715-AF1B-F64E5A9FAAE0}" destId="{72C69CEF-4145-452A-B0C4-0A756D2A35DC}" srcOrd="14" destOrd="0" presId="urn:microsoft.com/office/officeart/2005/8/layout/radial5"/>
    <dgm:cxn modelId="{A921D478-F6BB-4FB2-93EA-AE21E2E75995}" type="presParOf" srcId="{03B4AE25-5097-4715-AF1B-F64E5A9FAAE0}" destId="{F241EB39-E054-42C6-A17E-EA6CB252C326}" srcOrd="15" destOrd="0" presId="urn:microsoft.com/office/officeart/2005/8/layout/radial5"/>
    <dgm:cxn modelId="{05E70677-FBE3-40ED-8EF0-803DCF74FCBA}" type="presParOf" srcId="{F241EB39-E054-42C6-A17E-EA6CB252C326}" destId="{E6FED651-2301-4C6E-9C3F-A86EF2A1061E}" srcOrd="0" destOrd="0" presId="urn:microsoft.com/office/officeart/2005/8/layout/radial5"/>
    <dgm:cxn modelId="{7EC6428F-8D9B-4454-BDAF-1A0C00C396AD}" type="presParOf" srcId="{03B4AE25-5097-4715-AF1B-F64E5A9FAAE0}" destId="{E1ECCDDC-EEE6-47C5-BADB-F436CFA0997F}" srcOrd="16" destOrd="0" presId="urn:microsoft.com/office/officeart/2005/8/layout/radial5"/>
    <dgm:cxn modelId="{879F1BD4-F72D-9246-ADAA-E217DB67F984}" type="presParOf" srcId="{03B4AE25-5097-4715-AF1B-F64E5A9FAAE0}" destId="{750D8E4F-9C6D-E54D-BD02-DD9295EAD06A}" srcOrd="17" destOrd="0" presId="urn:microsoft.com/office/officeart/2005/8/layout/radial5"/>
    <dgm:cxn modelId="{AC0AC419-079A-5840-941E-A16E2B65C356}" type="presParOf" srcId="{750D8E4F-9C6D-E54D-BD02-DD9295EAD06A}" destId="{0AD4BDC7-06E0-E546-B7FE-8DC291823FD9}" srcOrd="0" destOrd="0" presId="urn:microsoft.com/office/officeart/2005/8/layout/radial5"/>
    <dgm:cxn modelId="{1FC4D125-8871-5243-80E5-A8C8BA402B07}" type="presParOf" srcId="{03B4AE25-5097-4715-AF1B-F64E5A9FAAE0}" destId="{7C1339DE-77BB-AD45-B17B-6713896EE690}" srcOrd="18" destOrd="0" presId="urn:microsoft.com/office/officeart/2005/8/layout/radial5"/>
    <dgm:cxn modelId="{10D75478-CD21-7740-95D9-37D64E3F8EB9}" type="presParOf" srcId="{03B4AE25-5097-4715-AF1B-F64E5A9FAAE0}" destId="{67F4E446-1F76-D146-84FD-F44761354335}" srcOrd="19" destOrd="0" presId="urn:microsoft.com/office/officeart/2005/8/layout/radial5"/>
    <dgm:cxn modelId="{AC15B53D-C1A6-5443-8104-B06C687FD33D}" type="presParOf" srcId="{67F4E446-1F76-D146-84FD-F44761354335}" destId="{B7CD64B1-F80D-514D-88D3-DCFBF3452250}" srcOrd="0" destOrd="0" presId="urn:microsoft.com/office/officeart/2005/8/layout/radial5"/>
    <dgm:cxn modelId="{AB12FFF8-AABD-AA40-943B-34CABC761030}" type="presParOf" srcId="{03B4AE25-5097-4715-AF1B-F64E5A9FAAE0}" destId="{656289EC-0DF9-3A44-A10E-46A6F5357D7B}" srcOrd="20" destOrd="0" presId="urn:microsoft.com/office/officeart/2005/8/layout/radial5"/>
    <dgm:cxn modelId="{63FCF9D6-AC2B-AB4D-A75F-F72B4231BE5C}" type="presParOf" srcId="{03B4AE25-5097-4715-AF1B-F64E5A9FAAE0}" destId="{9835FF5E-D7E2-824D-BA19-20294240F718}" srcOrd="21" destOrd="0" presId="urn:microsoft.com/office/officeart/2005/8/layout/radial5"/>
    <dgm:cxn modelId="{A7BE8B48-A9FF-9148-A726-2A52470BF814}" type="presParOf" srcId="{9835FF5E-D7E2-824D-BA19-20294240F718}" destId="{92C15043-790B-F44E-AA9F-07E235CA2261}" srcOrd="0" destOrd="0" presId="urn:microsoft.com/office/officeart/2005/8/layout/radial5"/>
    <dgm:cxn modelId="{A8ACBFED-478C-B94F-90DB-0488D62435FB}" type="presParOf" srcId="{03B4AE25-5097-4715-AF1B-F64E5A9FAAE0}" destId="{9DEF488A-DF2F-F648-821D-DB940A158542}" srcOrd="22" destOrd="0" presId="urn:microsoft.com/office/officeart/2005/8/layout/radial5"/>
    <dgm:cxn modelId="{1A64FAF8-51B3-8F4C-8B0D-34728913C928}" type="presParOf" srcId="{03B4AE25-5097-4715-AF1B-F64E5A9FAAE0}" destId="{4728EAB7-3B0C-054D-A2FE-21A029529C04}" srcOrd="23" destOrd="0" presId="urn:microsoft.com/office/officeart/2005/8/layout/radial5"/>
    <dgm:cxn modelId="{E5288C2D-1161-0947-B76A-DEDB59B792F6}" type="presParOf" srcId="{4728EAB7-3B0C-054D-A2FE-21A029529C04}" destId="{5D608188-B1E3-E946-9E51-F49171258E62}" srcOrd="0" destOrd="0" presId="urn:microsoft.com/office/officeart/2005/8/layout/radial5"/>
    <dgm:cxn modelId="{C85EA2AF-C361-C14C-ABB6-5A1E787F219C}" type="presParOf" srcId="{03B4AE25-5097-4715-AF1B-F64E5A9FAAE0}" destId="{89C11F55-AEF3-7648-B39C-889423781684}" srcOrd="24" destOrd="0" presId="urn:microsoft.com/office/officeart/2005/8/layout/radial5"/>
    <dgm:cxn modelId="{6B7398BC-A09C-E146-9E96-B7EEB29BA668}" type="presParOf" srcId="{03B4AE25-5097-4715-AF1B-F64E5A9FAAE0}" destId="{E5E261FE-196C-0948-8C6C-E4BF27380C85}" srcOrd="25" destOrd="0" presId="urn:microsoft.com/office/officeart/2005/8/layout/radial5"/>
    <dgm:cxn modelId="{581B5185-454C-C747-A21E-76ED6D3672C1}" type="presParOf" srcId="{E5E261FE-196C-0948-8C6C-E4BF27380C85}" destId="{1C0757AC-6F9D-1E47-A3D6-49A1AFAA4A65}" srcOrd="0" destOrd="0" presId="urn:microsoft.com/office/officeart/2005/8/layout/radial5"/>
    <dgm:cxn modelId="{3D250519-587B-CA41-8090-93F94068544C}" type="presParOf" srcId="{03B4AE25-5097-4715-AF1B-F64E5A9FAAE0}" destId="{9CC9FEED-7DED-734A-9198-AAB29FC3D275}" srcOrd="26"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BDB06-9BD1-478E-BFA8-55FC69C4F455}">
      <dsp:nvSpPr>
        <dsp:cNvPr id="0" name=""/>
        <dsp:cNvSpPr/>
      </dsp:nvSpPr>
      <dsp:spPr>
        <a:xfrm>
          <a:off x="4666920" y="1935606"/>
          <a:ext cx="1137984" cy="1137984"/>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sv-FI" sz="2300" kern="1200"/>
            <a:t>Ett bra liv</a:t>
          </a:r>
        </a:p>
      </dsp:txBody>
      <dsp:txXfrm>
        <a:off x="4833574" y="2102260"/>
        <a:ext cx="804676" cy="804676"/>
      </dsp:txXfrm>
    </dsp:sp>
    <dsp:sp modelId="{350C8775-CAEE-464C-8EDA-3F3766041E3F}">
      <dsp:nvSpPr>
        <dsp:cNvPr id="0" name=""/>
        <dsp:cNvSpPr/>
      </dsp:nvSpPr>
      <dsp:spPr>
        <a:xfrm rot="16650841">
          <a:off x="5072449" y="1154471"/>
          <a:ext cx="625419"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i-FI" sz="1800" kern="1200"/>
        </a:p>
      </dsp:txBody>
      <dsp:txXfrm>
        <a:off x="5129458" y="1306940"/>
        <a:ext cx="494249" cy="262340"/>
      </dsp:txXfrm>
    </dsp:sp>
    <dsp:sp modelId="{A190A49D-BC57-47B8-8F65-BA48F8432D26}">
      <dsp:nvSpPr>
        <dsp:cNvPr id="0" name=""/>
        <dsp:cNvSpPr/>
      </dsp:nvSpPr>
      <dsp:spPr>
        <a:xfrm>
          <a:off x="4810533" y="0"/>
          <a:ext cx="1409702"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FI" sz="1600" kern="1200">
              <a:latin typeface="Verdana" panose="020B0604030504040204" pitchFamily="34" charset="0"/>
              <a:ea typeface="Verdana" panose="020B0604030504040204" pitchFamily="34" charset="0"/>
            </a:rPr>
            <a:t>familj</a:t>
          </a:r>
        </a:p>
      </dsp:txBody>
      <dsp:txXfrm>
        <a:off x="5016979" y="112997"/>
        <a:ext cx="996810" cy="545595"/>
      </dsp:txXfrm>
    </dsp:sp>
    <dsp:sp modelId="{AEC8B8F0-AC77-443D-9DCC-A90B9BD74FA6}">
      <dsp:nvSpPr>
        <dsp:cNvPr id="0" name=""/>
        <dsp:cNvSpPr/>
      </dsp:nvSpPr>
      <dsp:spPr>
        <a:xfrm rot="18937476">
          <a:off x="5534711" y="1271048"/>
          <a:ext cx="804897"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i-FI" sz="1800" kern="1200"/>
        </a:p>
      </dsp:txBody>
      <dsp:txXfrm>
        <a:off x="5553418" y="1404362"/>
        <a:ext cx="673727" cy="262340"/>
      </dsp:txXfrm>
    </dsp:sp>
    <dsp:sp modelId="{CC8AEAAE-07B4-47D2-8062-A7385A8BE57E}">
      <dsp:nvSpPr>
        <dsp:cNvPr id="0" name=""/>
        <dsp:cNvSpPr/>
      </dsp:nvSpPr>
      <dsp:spPr>
        <a:xfrm>
          <a:off x="6131918" y="301861"/>
          <a:ext cx="1921976"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FI" sz="1600" kern="1200">
              <a:latin typeface="Verdana" panose="020B0604030504040204" pitchFamily="34" charset="0"/>
              <a:ea typeface="Verdana" panose="020B0604030504040204" pitchFamily="34" charset="0"/>
            </a:rPr>
            <a:t>vänner</a:t>
          </a:r>
        </a:p>
      </dsp:txBody>
      <dsp:txXfrm>
        <a:off x="6413385" y="414858"/>
        <a:ext cx="1359042" cy="545595"/>
      </dsp:txXfrm>
    </dsp:sp>
    <dsp:sp modelId="{72D3DEAF-EF45-42D5-9BAB-02C0E63B64F8}">
      <dsp:nvSpPr>
        <dsp:cNvPr id="0" name=""/>
        <dsp:cNvSpPr/>
      </dsp:nvSpPr>
      <dsp:spPr>
        <a:xfrm rot="19908670">
          <a:off x="5907428" y="1777477"/>
          <a:ext cx="554569"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i-FI" sz="1800" kern="1200"/>
        </a:p>
      </dsp:txBody>
      <dsp:txXfrm>
        <a:off x="5915207" y="1895905"/>
        <a:ext cx="423399" cy="262340"/>
      </dsp:txXfrm>
    </dsp:sp>
    <dsp:sp modelId="{A35765FE-8F06-431E-A6D6-7D50C7E31735}">
      <dsp:nvSpPr>
        <dsp:cNvPr id="0" name=""/>
        <dsp:cNvSpPr/>
      </dsp:nvSpPr>
      <dsp:spPr>
        <a:xfrm>
          <a:off x="6613917" y="1173505"/>
          <a:ext cx="771589"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FI" sz="1600" kern="1200">
              <a:latin typeface="Verdana" panose="020B0604030504040204" pitchFamily="34" charset="0"/>
              <a:ea typeface="Verdana" panose="020B0604030504040204" pitchFamily="34" charset="0"/>
            </a:rPr>
            <a:t>arbete</a:t>
          </a:r>
        </a:p>
      </dsp:txBody>
      <dsp:txXfrm>
        <a:off x="6726914" y="1286502"/>
        <a:ext cx="545595" cy="545595"/>
      </dsp:txXfrm>
    </dsp:sp>
    <dsp:sp modelId="{683C4EF2-6F6C-4F6A-A88D-F896374FA1D4}">
      <dsp:nvSpPr>
        <dsp:cNvPr id="0" name=""/>
        <dsp:cNvSpPr/>
      </dsp:nvSpPr>
      <dsp:spPr>
        <a:xfrm rot="21276208">
          <a:off x="6038202" y="2113276"/>
          <a:ext cx="656309"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i-FI" sz="1800" kern="1200"/>
        </a:p>
      </dsp:txBody>
      <dsp:txXfrm>
        <a:off x="6038493" y="2206891"/>
        <a:ext cx="525139" cy="262340"/>
      </dsp:txXfrm>
    </dsp:sp>
    <dsp:sp modelId="{D7DAE63C-460A-44C5-BD88-CBC19C645828}">
      <dsp:nvSpPr>
        <dsp:cNvPr id="0" name=""/>
        <dsp:cNvSpPr/>
      </dsp:nvSpPr>
      <dsp:spPr>
        <a:xfrm>
          <a:off x="6720804" y="1853687"/>
          <a:ext cx="2643112"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FI" sz="1600" kern="1200">
              <a:latin typeface="Verdana" panose="020B0604030504040204" pitchFamily="34" charset="0"/>
              <a:ea typeface="Verdana" panose="020B0604030504040204" pitchFamily="34" charset="0"/>
            </a:rPr>
            <a:t>hobbyer</a:t>
          </a:r>
        </a:p>
      </dsp:txBody>
      <dsp:txXfrm>
        <a:off x="7107879" y="1966684"/>
        <a:ext cx="1868962" cy="545595"/>
      </dsp:txXfrm>
    </dsp:sp>
    <dsp:sp modelId="{5DFF503F-CCF9-4B56-987D-65052FEE7C77}">
      <dsp:nvSpPr>
        <dsp:cNvPr id="0" name=""/>
        <dsp:cNvSpPr/>
      </dsp:nvSpPr>
      <dsp:spPr>
        <a:xfrm rot="1246154">
          <a:off x="5970041" y="2644443"/>
          <a:ext cx="394829"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i-FI" sz="1800" kern="1200"/>
        </a:p>
      </dsp:txBody>
      <dsp:txXfrm>
        <a:off x="5973890" y="2710889"/>
        <a:ext cx="276380" cy="262340"/>
      </dsp:txXfrm>
    </dsp:sp>
    <dsp:sp modelId="{6DE938B7-DCDE-4305-AD8F-C6704DD23D6B}">
      <dsp:nvSpPr>
        <dsp:cNvPr id="0" name=""/>
        <dsp:cNvSpPr/>
      </dsp:nvSpPr>
      <dsp:spPr>
        <a:xfrm>
          <a:off x="6140469" y="2862705"/>
          <a:ext cx="2113901"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FI" sz="1600" kern="1200">
              <a:latin typeface="Verdana" panose="020B0604030504040204" pitchFamily="34" charset="0"/>
              <a:ea typeface="Verdana" panose="020B0604030504040204" pitchFamily="34" charset="0"/>
            </a:rPr>
            <a:t>andlighet</a:t>
          </a:r>
        </a:p>
      </dsp:txBody>
      <dsp:txXfrm>
        <a:off x="6450043" y="2975702"/>
        <a:ext cx="1494753" cy="545595"/>
      </dsp:txXfrm>
    </dsp:sp>
    <dsp:sp modelId="{62E4BDD8-E2F5-4CFA-8558-01937EB6881B}">
      <dsp:nvSpPr>
        <dsp:cNvPr id="0" name=""/>
        <dsp:cNvSpPr/>
      </dsp:nvSpPr>
      <dsp:spPr>
        <a:xfrm rot="2907692">
          <a:off x="5609263" y="3147887"/>
          <a:ext cx="553112"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i-FI" sz="1800" kern="1200"/>
        </a:p>
      </dsp:txBody>
      <dsp:txXfrm>
        <a:off x="5631357" y="3186243"/>
        <a:ext cx="421942" cy="262340"/>
      </dsp:txXfrm>
    </dsp:sp>
    <dsp:sp modelId="{44690475-8692-44AE-939E-C01F78742228}">
      <dsp:nvSpPr>
        <dsp:cNvPr id="0" name=""/>
        <dsp:cNvSpPr/>
      </dsp:nvSpPr>
      <dsp:spPr>
        <a:xfrm>
          <a:off x="5672742" y="3689054"/>
          <a:ext cx="1908581"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FI" sz="1600" kern="1200">
              <a:latin typeface="Verdana" panose="020B0604030504040204" pitchFamily="34" charset="0"/>
              <a:ea typeface="Verdana" panose="020B0604030504040204" pitchFamily="34" charset="0"/>
            </a:rPr>
            <a:t>miljö</a:t>
          </a:r>
        </a:p>
      </dsp:txBody>
      <dsp:txXfrm>
        <a:off x="5952247" y="3802051"/>
        <a:ext cx="1349571" cy="545595"/>
      </dsp:txXfrm>
    </dsp:sp>
    <dsp:sp modelId="{2781B872-39DD-4DF1-A695-D393EEAB9ED0}">
      <dsp:nvSpPr>
        <dsp:cNvPr id="0" name=""/>
        <dsp:cNvSpPr/>
      </dsp:nvSpPr>
      <dsp:spPr>
        <a:xfrm rot="7527535">
          <a:off x="4142034" y="3385664"/>
          <a:ext cx="905931"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i-FI" sz="1800" kern="1200"/>
        </a:p>
      </dsp:txBody>
      <dsp:txXfrm rot="10800000">
        <a:off x="4245666" y="3419690"/>
        <a:ext cx="774761" cy="262340"/>
      </dsp:txXfrm>
    </dsp:sp>
    <dsp:sp modelId="{72C69CEF-4145-452A-B0C4-0A756D2A35DC}">
      <dsp:nvSpPr>
        <dsp:cNvPr id="0" name=""/>
        <dsp:cNvSpPr/>
      </dsp:nvSpPr>
      <dsp:spPr>
        <a:xfrm>
          <a:off x="2976829" y="4348342"/>
          <a:ext cx="1464639" cy="599895"/>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FI" sz="1600" kern="1200">
              <a:latin typeface="Verdana" panose="020B0604030504040204" pitchFamily="34" charset="0"/>
              <a:ea typeface="Verdana" panose="020B0604030504040204" pitchFamily="34" charset="0"/>
            </a:rPr>
            <a:t>hälsa</a:t>
          </a:r>
        </a:p>
      </dsp:txBody>
      <dsp:txXfrm>
        <a:off x="3191320" y="4436195"/>
        <a:ext cx="1035657" cy="424189"/>
      </dsp:txXfrm>
    </dsp:sp>
    <dsp:sp modelId="{F241EB39-E054-42C6-A17E-EA6CB252C326}">
      <dsp:nvSpPr>
        <dsp:cNvPr id="0" name=""/>
        <dsp:cNvSpPr/>
      </dsp:nvSpPr>
      <dsp:spPr>
        <a:xfrm rot="5657946">
          <a:off x="4908736" y="3309990"/>
          <a:ext cx="500392"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i-FI" sz="1800" kern="1200"/>
        </a:p>
      </dsp:txBody>
      <dsp:txXfrm rot="10800000">
        <a:off x="4979237" y="3332037"/>
        <a:ext cx="369222" cy="262340"/>
      </dsp:txXfrm>
    </dsp:sp>
    <dsp:sp modelId="{E1ECCDDC-EEE6-47C5-BADB-F436CFA0997F}">
      <dsp:nvSpPr>
        <dsp:cNvPr id="0" name=""/>
        <dsp:cNvSpPr/>
      </dsp:nvSpPr>
      <dsp:spPr>
        <a:xfrm>
          <a:off x="4442072" y="4013089"/>
          <a:ext cx="1302875"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FI" sz="1600" kern="1200">
              <a:latin typeface="Verdana" panose="020B0604030504040204" pitchFamily="34" charset="0"/>
              <a:ea typeface="Verdana" panose="020B0604030504040204" pitchFamily="34" charset="0"/>
            </a:rPr>
            <a:t>fritid</a:t>
          </a:r>
        </a:p>
      </dsp:txBody>
      <dsp:txXfrm>
        <a:off x="4632874" y="4126086"/>
        <a:ext cx="921271" cy="545595"/>
      </dsp:txXfrm>
    </dsp:sp>
    <dsp:sp modelId="{750D8E4F-9C6D-E54D-BD02-DD9295EAD06A}">
      <dsp:nvSpPr>
        <dsp:cNvPr id="0" name=""/>
        <dsp:cNvSpPr/>
      </dsp:nvSpPr>
      <dsp:spPr>
        <a:xfrm rot="8759930">
          <a:off x="3926175" y="2944887"/>
          <a:ext cx="665821"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4046132" y="2995658"/>
        <a:ext cx="534651" cy="262340"/>
      </dsp:txXfrm>
    </dsp:sp>
    <dsp:sp modelId="{7C1339DE-77BB-AD45-B17B-6713896EE690}">
      <dsp:nvSpPr>
        <dsp:cNvPr id="0" name=""/>
        <dsp:cNvSpPr/>
      </dsp:nvSpPr>
      <dsp:spPr>
        <a:xfrm>
          <a:off x="2154252" y="3464956"/>
          <a:ext cx="2069026" cy="841040"/>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FI" sz="1600" kern="1200">
              <a:latin typeface="Verdana" panose="020B0604030504040204" pitchFamily="34" charset="0"/>
              <a:ea typeface="Verdana" panose="020B0604030504040204" pitchFamily="34" charset="0"/>
            </a:rPr>
            <a:t>meningsfull sysselsättning</a:t>
          </a:r>
        </a:p>
      </dsp:txBody>
      <dsp:txXfrm>
        <a:off x="2457254" y="3588123"/>
        <a:ext cx="1463022" cy="594706"/>
      </dsp:txXfrm>
    </dsp:sp>
    <dsp:sp modelId="{67F4E446-1F76-D146-84FD-F44761354335}">
      <dsp:nvSpPr>
        <dsp:cNvPr id="0" name=""/>
        <dsp:cNvSpPr/>
      </dsp:nvSpPr>
      <dsp:spPr>
        <a:xfrm rot="10083694">
          <a:off x="3925362" y="2546291"/>
          <a:ext cx="501772"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4055113" y="2620171"/>
        <a:ext cx="370602" cy="262340"/>
      </dsp:txXfrm>
    </dsp:sp>
    <dsp:sp modelId="{656289EC-0DF9-3A44-A10E-46A6F5357D7B}">
      <dsp:nvSpPr>
        <dsp:cNvPr id="0" name=""/>
        <dsp:cNvSpPr/>
      </dsp:nvSpPr>
      <dsp:spPr>
        <a:xfrm>
          <a:off x="1689682" y="2633257"/>
          <a:ext cx="2226121"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FI" sz="1600" kern="1200">
              <a:latin typeface="Verdana" panose="020B0604030504040204" pitchFamily="34" charset="0"/>
              <a:ea typeface="Verdana" panose="020B0604030504040204" pitchFamily="34" charset="0"/>
            </a:rPr>
            <a:t>ekonomisk trygghet</a:t>
          </a:r>
        </a:p>
      </dsp:txBody>
      <dsp:txXfrm>
        <a:off x="2015690" y="2746254"/>
        <a:ext cx="1574105" cy="545595"/>
      </dsp:txXfrm>
    </dsp:sp>
    <dsp:sp modelId="{9835FF5E-D7E2-824D-BA19-20294240F718}">
      <dsp:nvSpPr>
        <dsp:cNvPr id="0" name=""/>
        <dsp:cNvSpPr/>
      </dsp:nvSpPr>
      <dsp:spPr>
        <a:xfrm rot="11749852">
          <a:off x="3813085" y="2070433"/>
          <a:ext cx="626695"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3941767" y="2175771"/>
        <a:ext cx="495525" cy="262340"/>
      </dsp:txXfrm>
    </dsp:sp>
    <dsp:sp modelId="{9DEF488A-DF2F-F648-821D-DB940A158542}">
      <dsp:nvSpPr>
        <dsp:cNvPr id="0" name=""/>
        <dsp:cNvSpPr/>
      </dsp:nvSpPr>
      <dsp:spPr>
        <a:xfrm>
          <a:off x="2739597" y="1781962"/>
          <a:ext cx="771589"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FI" sz="1600" kern="1200">
              <a:latin typeface="Verdana" panose="020B0604030504040204" pitchFamily="34" charset="0"/>
              <a:ea typeface="Verdana" panose="020B0604030504040204" pitchFamily="34" charset="0"/>
            </a:rPr>
            <a:t>hem</a:t>
          </a:r>
        </a:p>
      </dsp:txBody>
      <dsp:txXfrm>
        <a:off x="2852594" y="1894959"/>
        <a:ext cx="545595" cy="545595"/>
      </dsp:txXfrm>
    </dsp:sp>
    <dsp:sp modelId="{4728EAB7-3B0C-054D-A2FE-21A029529C04}">
      <dsp:nvSpPr>
        <dsp:cNvPr id="0" name=""/>
        <dsp:cNvSpPr/>
      </dsp:nvSpPr>
      <dsp:spPr>
        <a:xfrm rot="12819841">
          <a:off x="4143998" y="1721964"/>
          <a:ext cx="490110"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4264170" y="1845766"/>
        <a:ext cx="358940" cy="262340"/>
      </dsp:txXfrm>
    </dsp:sp>
    <dsp:sp modelId="{89C11F55-AEF3-7648-B39C-889423781684}">
      <dsp:nvSpPr>
        <dsp:cNvPr id="0" name=""/>
        <dsp:cNvSpPr/>
      </dsp:nvSpPr>
      <dsp:spPr>
        <a:xfrm>
          <a:off x="2285214" y="944090"/>
          <a:ext cx="2373781"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FI" sz="1600" kern="1200">
              <a:latin typeface="Verdana" panose="020B0604030504040204" pitchFamily="34" charset="0"/>
              <a:ea typeface="Verdana" panose="020B0604030504040204" pitchFamily="34" charset="0"/>
            </a:rPr>
            <a:t>funktionsförmåga</a:t>
          </a:r>
        </a:p>
      </dsp:txBody>
      <dsp:txXfrm>
        <a:off x="2632846" y="1057087"/>
        <a:ext cx="1678517" cy="545595"/>
      </dsp:txXfrm>
    </dsp:sp>
    <dsp:sp modelId="{E5E261FE-196C-0948-8C6C-E4BF27380C85}">
      <dsp:nvSpPr>
        <dsp:cNvPr id="0" name=""/>
        <dsp:cNvSpPr/>
      </dsp:nvSpPr>
      <dsp:spPr>
        <a:xfrm rot="15057432">
          <a:off x="4245827" y="1007466"/>
          <a:ext cx="1080020"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4332811" y="1156909"/>
        <a:ext cx="948850" cy="262340"/>
      </dsp:txXfrm>
    </dsp:sp>
    <dsp:sp modelId="{9CC9FEED-7DED-734A-9198-AAB29FC3D275}">
      <dsp:nvSpPr>
        <dsp:cNvPr id="0" name=""/>
        <dsp:cNvSpPr/>
      </dsp:nvSpPr>
      <dsp:spPr>
        <a:xfrm>
          <a:off x="2649772" y="92125"/>
          <a:ext cx="2118029"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FI" sz="1600" kern="1200">
              <a:latin typeface="Verdana" panose="020B0604030504040204" pitchFamily="34" charset="0"/>
              <a:ea typeface="Verdana" panose="020B0604030504040204" pitchFamily="34" charset="0"/>
            </a:rPr>
            <a:t>fysisk</a:t>
          </a:r>
          <a:r>
            <a:rPr lang="sv-FI" sz="1600" kern="1200"/>
            <a:t> </a:t>
          </a:r>
          <a:r>
            <a:rPr lang="sv-FI" sz="1600" kern="1200">
              <a:latin typeface="Verdana" panose="020B0604030504040204" pitchFamily="34" charset="0"/>
              <a:ea typeface="Verdana" panose="020B0604030504040204" pitchFamily="34" charset="0"/>
            </a:rPr>
            <a:t>kondition</a:t>
          </a:r>
        </a:p>
      </dsp:txBody>
      <dsp:txXfrm>
        <a:off x="2959950" y="205122"/>
        <a:ext cx="1497673" cy="54559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A8871-31C4-4F2A-9ABF-BB723D0923BA}" type="datetimeFigureOut">
              <a:rPr lang="fi-FI" smtClean="0"/>
              <a:t>19.4.2023</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1307D-81D9-4C7B-B973-6E6C2C315379}" type="slidenum">
              <a:rPr lang="fi-FI" smtClean="0"/>
              <a:t>‹#›</a:t>
            </a:fld>
            <a:endParaRPr lang="fi-FI" dirty="0"/>
          </a:p>
        </p:txBody>
      </p:sp>
    </p:spTree>
    <p:extLst>
      <p:ext uri="{BB962C8B-B14F-4D97-AF65-F5344CB8AC3E}">
        <p14:creationId xmlns:p14="http://schemas.microsoft.com/office/powerpoint/2010/main" val="137068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effectLst/>
                <a:latin typeface="+mn-lt"/>
                <a:ea typeface="+mn-ea"/>
                <a:cs typeface="+mn-cs"/>
              </a:rPr>
              <a:t>Syftet med detta möte är att göra personen uppmärksam på att bedöma den nuvarande situationen i fråga om viktminskning och levnadsvanor samt motivera hen att fortsätta med ny entusiasm.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effectLst/>
                <a:latin typeface="+mn-lt"/>
                <a:ea typeface="+mn-ea"/>
                <a:cs typeface="+mn-cs"/>
              </a:rPr>
              <a:t>Diapresentationen får redigeras.</a:t>
            </a:r>
          </a:p>
          <a:p>
            <a:endParaRPr lang="fi-FI" dirty="0">
              <a:cs typeface="Calibri"/>
            </a:endParaRP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1</a:t>
            </a:fld>
            <a:endParaRPr lang="fi-FI"/>
          </a:p>
        </p:txBody>
      </p:sp>
    </p:spTree>
    <p:extLst>
      <p:ext uri="{BB962C8B-B14F-4D97-AF65-F5344CB8AC3E}">
        <p14:creationId xmlns:p14="http://schemas.microsoft.com/office/powerpoint/2010/main" val="3210396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a:t>Resan mot bestående livsstilsförändringar är bara i början. 5 veckor är en kort tid för att göra bestående ändringar. Har någon ny vana redan hunnit bli en rutin? Hur tänker du gå vidare?</a:t>
            </a:r>
          </a:p>
          <a:p>
            <a:r>
              <a:rPr lang="sv-FI"/>
              <a:t>Gruppdiskussionen och handledningen står till ditt förfogande under de första 12 veckorna, använd dem aktivt!</a:t>
            </a:r>
          </a:p>
        </p:txBody>
      </p:sp>
      <p:sp>
        <p:nvSpPr>
          <p:cNvPr id="4" name="Dian numeron paikkamerkki 3"/>
          <p:cNvSpPr>
            <a:spLocks noGrp="1"/>
          </p:cNvSpPr>
          <p:nvPr>
            <p:ph type="sldNum" sz="quarter" idx="5"/>
          </p:nvPr>
        </p:nvSpPr>
        <p:spPr/>
        <p:txBody>
          <a:bodyPr/>
          <a:lstStyle/>
          <a:p>
            <a:fld id="{D591307D-81D9-4C7B-B973-6E6C2C315379}" type="slidenum">
              <a:rPr lang="fi-FI" smtClean="0"/>
              <a:t>12</a:t>
            </a:fld>
            <a:endParaRPr lang="fi-FI"/>
          </a:p>
        </p:txBody>
      </p:sp>
    </p:spTree>
    <p:extLst>
      <p:ext uri="{BB962C8B-B14F-4D97-AF65-F5344CB8AC3E}">
        <p14:creationId xmlns:p14="http://schemas.microsoft.com/office/powerpoint/2010/main" val="1976369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13</a:t>
            </a:fld>
            <a:endParaRPr lang="fi-FI"/>
          </a:p>
        </p:txBody>
      </p:sp>
    </p:spTree>
    <p:extLst>
      <p:ext uri="{BB962C8B-B14F-4D97-AF65-F5344CB8AC3E}">
        <p14:creationId xmlns:p14="http://schemas.microsoft.com/office/powerpoint/2010/main" val="3519856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a:t>Ett annat antal möten kan också ordnas och med olika mellanrum</a:t>
            </a:r>
          </a:p>
        </p:txBody>
      </p:sp>
      <p:sp>
        <p:nvSpPr>
          <p:cNvPr id="4" name="Dian numeron paikkamerkki 3"/>
          <p:cNvSpPr>
            <a:spLocks noGrp="1"/>
          </p:cNvSpPr>
          <p:nvPr>
            <p:ph type="sldNum" sz="quarter" idx="5"/>
          </p:nvPr>
        </p:nvSpPr>
        <p:spPr/>
        <p:txBody>
          <a:bodyPr/>
          <a:lstStyle/>
          <a:p>
            <a:fld id="{D591307D-81D9-4C7B-B973-6E6C2C315379}" type="slidenum">
              <a:rPr lang="fi-FI" smtClean="0"/>
              <a:t>14</a:t>
            </a:fld>
            <a:endParaRPr lang="fi-FI"/>
          </a:p>
        </p:txBody>
      </p:sp>
    </p:spTree>
    <p:extLst>
      <p:ext uri="{BB962C8B-B14F-4D97-AF65-F5344CB8AC3E}">
        <p14:creationId xmlns:p14="http://schemas.microsoft.com/office/powerpoint/2010/main" val="1051558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15</a:t>
            </a:fld>
            <a:endParaRPr lang="fi-FI"/>
          </a:p>
        </p:txBody>
      </p:sp>
    </p:spTree>
    <p:extLst>
      <p:ext uri="{BB962C8B-B14F-4D97-AF65-F5344CB8AC3E}">
        <p14:creationId xmlns:p14="http://schemas.microsoft.com/office/powerpoint/2010/main" val="236484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a:t>När man börjar med framgångar styrs man också till att tänka på vad man har lyckats med</a:t>
            </a:r>
          </a:p>
          <a:p>
            <a:endParaRPr lang="fi-FI" sz="1200" kern="1200" dirty="0">
              <a:solidFill>
                <a:schemeClr val="tx1"/>
              </a:solidFill>
              <a:effectLst/>
              <a:latin typeface="+mn-lt"/>
              <a:ea typeface="+mn-ea"/>
              <a:cs typeface="+mn-cs"/>
            </a:endParaRPr>
          </a:p>
          <a:p>
            <a:r>
              <a:rPr lang="sv-FI" sz="1200">
                <a:solidFill>
                  <a:schemeClr val="tx1"/>
                </a:solidFill>
                <a:effectLst/>
                <a:latin typeface="+mn-lt"/>
                <a:ea typeface="+mn-ea"/>
                <a:cs typeface="+mn-cs"/>
              </a:rPr>
              <a:t>Som handledare kan du ge kort respons på beskrivningarna. Fokusera på positiva förändringar och känslor</a:t>
            </a:r>
          </a:p>
          <a:p>
            <a:endParaRPr lang="fi-FI" sz="1200" kern="1200" dirty="0">
              <a:solidFill>
                <a:schemeClr val="tx1"/>
              </a:solidFill>
              <a:effectLst/>
              <a:latin typeface="+mn-lt"/>
              <a:ea typeface="+mn-ea"/>
              <a:cs typeface="+mn-cs"/>
            </a:endParaRPr>
          </a:p>
          <a:p>
            <a:r>
              <a:rPr lang="sv-FI" sz="1200">
                <a:solidFill>
                  <a:schemeClr val="tx1"/>
                </a:solidFill>
                <a:effectLst/>
                <a:latin typeface="+mn-lt"/>
                <a:ea typeface="+mn-ea"/>
                <a:cs typeface="+mn-cs"/>
              </a:rPr>
              <a:t>Om viktkontroll inte är kundens mål, kan man istället för en kost som stöder viktkontroll fokusera på något annat tema, </a:t>
            </a:r>
          </a:p>
          <a:p>
            <a:r>
              <a:rPr lang="sv-FI" sz="1200">
                <a:solidFill>
                  <a:schemeClr val="tx1"/>
                </a:solidFill>
                <a:effectLst/>
                <a:latin typeface="+mn-lt"/>
                <a:ea typeface="+mn-ea"/>
                <a:cs typeface="+mn-cs"/>
              </a:rPr>
              <a:t>till exempel motion eller något annat som är viktigt för kunden</a:t>
            </a:r>
          </a:p>
          <a:p>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D591307D-81D9-4C7B-B973-6E6C2C315379}" type="slidenum">
              <a:rPr lang="fi-FI" smtClean="0"/>
              <a:t>2</a:t>
            </a:fld>
            <a:endParaRPr lang="fi-FI"/>
          </a:p>
        </p:txBody>
      </p:sp>
    </p:spTree>
    <p:extLst>
      <p:ext uri="{BB962C8B-B14F-4D97-AF65-F5344CB8AC3E}">
        <p14:creationId xmlns:p14="http://schemas.microsoft.com/office/powerpoint/2010/main" val="228725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a:t>För att man ska tro på sina förmågor är det viktigt att lyfta fram de saker man har lyckats med. Vanligtvis lyfter människor fram sina misslyckanden, även när de upplever framgångar. Till exempel: Jag har motionerat mer, men jag äter fortfarande mycket godis. Här bör handledaren betona att framgångarna nämns separat och övriga ändringar i en annan mening. Jag har motionerat mer och äter fortfarande godis – meningen har redan ett annat budskap. Det betyder inte att man bara måste vara positiv, utan ska snarare framhäva att framgångar hjälper en vidare och inspirerar till förändring. Människor bär i allmänhet med sig sina misslyckanden och hinder automatiskt. </a:t>
            </a:r>
          </a:p>
          <a:p>
            <a:endParaRPr lang="fi-FI" dirty="0"/>
          </a:p>
          <a:p>
            <a:r>
              <a:rPr lang="sv-FI"/>
              <a:t>Om någon har en känsla av att vara misslyckad i allting, lönar det sig att ställa tilläggsfrågor: har någon enstaka gång lyckats? Har man t.ex. ens en gång motionerat eller kunnat ändra sitt ätande eller gått och lagt sig i tid? Det är också bra att fundera på om planen har varit realistisk till att börja med och om misslyckande innebär att det ursprungliga målet var för stort. </a:t>
            </a: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4</a:t>
            </a:fld>
            <a:endParaRPr lang="fi-FI"/>
          </a:p>
        </p:txBody>
      </p:sp>
    </p:spTree>
    <p:extLst>
      <p:ext uri="{BB962C8B-B14F-4D97-AF65-F5344CB8AC3E}">
        <p14:creationId xmlns:p14="http://schemas.microsoft.com/office/powerpoint/2010/main" val="336287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5</a:t>
            </a:fld>
            <a:endParaRPr lang="fi-FI"/>
          </a:p>
        </p:txBody>
      </p:sp>
    </p:spTree>
    <p:extLst>
      <p:ext uri="{BB962C8B-B14F-4D97-AF65-F5344CB8AC3E}">
        <p14:creationId xmlns:p14="http://schemas.microsoft.com/office/powerpoint/2010/main" val="307440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a:t>Var och en har ett eget Bra liv, men vanligtvis upprepas dessa saker där. I handledningen lönar det sig att betona att målet är att göra denna övning för en själv och vad som verkligen är viktigt för en. Allt behöver inte delas.  </a:t>
            </a:r>
          </a:p>
          <a:p>
            <a:br>
              <a:rPr lang="sv-FI"/>
            </a:br>
            <a:r>
              <a:rPr lang="sv-FI"/>
              <a:t>Det här är bara ett exempel, om möjligt kan det också redigeras efter den som man handleder, dessa saker förändras i olika livssituationer. För unga är andra saker viktiga än för pensionärer, osv. </a:t>
            </a: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6</a:t>
            </a:fld>
            <a:endParaRPr lang="fi-FI"/>
          </a:p>
        </p:txBody>
      </p:sp>
    </p:spTree>
    <p:extLst>
      <p:ext uri="{BB962C8B-B14F-4D97-AF65-F5344CB8AC3E}">
        <p14:creationId xmlns:p14="http://schemas.microsoft.com/office/powerpoint/2010/main" val="1878403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a:t>Du behöver en A4 och en penna för övningen. </a:t>
            </a:r>
          </a:p>
          <a:p>
            <a:r>
              <a:rPr lang="sv-FI"/>
              <a:t>Om ni träffas på distans kan du också förmedla dessa frågor till kunden och be hen att fundera på dem på förhand. Beroende på situationen kan du också ge övningen i hemläxa.  </a:t>
            </a:r>
          </a:p>
          <a:p>
            <a:endParaRPr lang="fi-FI" dirty="0"/>
          </a:p>
          <a:p>
            <a:r>
              <a:rPr lang="sv-FI"/>
              <a:t>Först funderar vi på vad som är viktigt och sedan på hur tiden och resurserna fördelas. Det är rätt vanligt att någon säger att en god kondition är viktigt för en, men att man inte har tid för det. </a:t>
            </a:r>
          </a:p>
          <a:p>
            <a:r>
              <a:rPr lang="sv-FI"/>
              <a:t>Frågan ”Lever jag enligt mina värderingar?” är stor och ibland är det här just den övning som behövs för att åstadkomma en bestående och långsiktig förändring. </a:t>
            </a:r>
          </a:p>
          <a:p>
            <a:endParaRPr lang="fi-FI" dirty="0"/>
          </a:p>
          <a:p>
            <a:r>
              <a:rPr lang="sv-FI"/>
              <a:t>Tankarna kan sammanställas på papper. Handledaren bör betona att man inte behöver dela med sig av allt, att det räcker med en sak. </a:t>
            </a:r>
          </a:p>
          <a:p>
            <a:endParaRPr lang="fi-FI" dirty="0"/>
          </a:p>
          <a:p>
            <a:r>
              <a:rPr lang="sv-FI"/>
              <a:t>I sammanfattningen är det bra att betona varför övningen gjordes, dvs. vi är mer beredda på att anstränga oss för det som är viktigt för oss, om jag upplever att viktkontroll är viktigt för mitt liv, kunde jag hitta tid och resurser för det? </a:t>
            </a:r>
          </a:p>
          <a:p>
            <a:endParaRPr lang="fi-FI" dirty="0"/>
          </a:p>
          <a:p>
            <a:r>
              <a:rPr lang="sv-FI"/>
              <a:t>Denna övning synliggör också konflikter i värderingarna, t.ex. utifrån rollen som mamma. Är det okej att ta tid för sin egen hobby och varifrån tar man den? Det finns inte en enda lösning på konflikten och det är viktigt att du som handledare inte börjar lösa dessa konflikter, till exempel genom att ge råd om hur man bara ska sätta igång och motionera eller att man till exempel kunde låta bli att göra någon hushållssyssla.</a:t>
            </a: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7</a:t>
            </a:fld>
            <a:endParaRPr lang="fi-FI"/>
          </a:p>
        </p:txBody>
      </p:sp>
    </p:spTree>
    <p:extLst>
      <p:ext uri="{BB962C8B-B14F-4D97-AF65-F5344CB8AC3E}">
        <p14:creationId xmlns:p14="http://schemas.microsoft.com/office/powerpoint/2010/main" val="182069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8</a:t>
            </a:fld>
            <a:endParaRPr lang="fi-FI"/>
          </a:p>
        </p:txBody>
      </p:sp>
    </p:spTree>
    <p:extLst>
      <p:ext uri="{BB962C8B-B14F-4D97-AF65-F5344CB8AC3E}">
        <p14:creationId xmlns:p14="http://schemas.microsoft.com/office/powerpoint/2010/main" val="1525940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a:t>Människor känner i allmänhet till de saker som är centrala för viktkontrollen och vad man borde ändra i sin kost eller vad man borde inkludera i den. </a:t>
            </a:r>
          </a:p>
          <a:p>
            <a:endParaRPr lang="fi-FI" dirty="0"/>
          </a:p>
          <a:p>
            <a:r>
              <a:rPr lang="sv-FI"/>
              <a:t>Istället för att handledaren berättar bör den handledda själv producera sina tankar, eftersom det ökar förtroendet för ens förmågor och gör en mindre frustrerad. Om handledaren bara berättar självklara saker kan det till och med ge upphov till en känsla av att handledaren anser att deltagaren är simpel eller ovetande. Om det finns brister i kunskapen framgår det bättre av denna övning. När sakerna sammanställs kan handledaren lyfta fram de teman som inte annars lyfts fram. </a:t>
            </a:r>
          </a:p>
          <a:p>
            <a:endParaRPr lang="fi-FI" dirty="0"/>
          </a:p>
          <a:p>
            <a:r>
              <a:rPr lang="sv-FI"/>
              <a:t>Teman som bör lyftas fram:</a:t>
            </a:r>
          </a:p>
          <a:p>
            <a:pPr marL="171450" indent="-171450">
              <a:buFontTx/>
              <a:buChar char="-"/>
            </a:pPr>
            <a:r>
              <a:rPr lang="sv-FI"/>
              <a:t>Måltidsrytm – helt centralt</a:t>
            </a:r>
          </a:p>
          <a:p>
            <a:pPr marL="171450" indent="-171450">
              <a:buFontTx/>
              <a:buChar char="-"/>
            </a:pPr>
            <a:r>
              <a:rPr lang="sv-FI"/>
              <a:t>Grönsaker, frukt och bär vid varje måltid – en viktigt och samtidigt betydande förändring</a:t>
            </a:r>
          </a:p>
          <a:p>
            <a:pPr marL="171450" indent="-171450">
              <a:buFontTx/>
              <a:buChar char="-"/>
            </a:pPr>
            <a:r>
              <a:rPr lang="sv-FI"/>
              <a:t>Mat som man tycker om – det lönar sig inte att äta dålig mat</a:t>
            </a:r>
          </a:p>
          <a:p>
            <a:pPr marL="171450" indent="-171450">
              <a:buFontTx/>
              <a:buChar char="-"/>
            </a:pPr>
            <a:r>
              <a:rPr lang="sv-FI"/>
              <a:t>Ordentliga måltider –otillräckligt ätande är ofta orsaken till i synnerhet kvällsätande</a:t>
            </a:r>
          </a:p>
          <a:p>
            <a:pPr marL="171450" indent="-171450">
              <a:buFontTx/>
              <a:buChar char="-"/>
            </a:pPr>
            <a:r>
              <a:rPr lang="sv-FI"/>
              <a:t>Tillräckligt med protein – detta upprepas fortfarande, i synnerhet kvinnor kanske äter för lite protein</a:t>
            </a:r>
          </a:p>
          <a:p>
            <a:pPr marL="171450" indent="-171450">
              <a:buFontTx/>
              <a:buChar char="-"/>
            </a:pPr>
            <a:r>
              <a:rPr lang="sv-FI"/>
              <a:t>Tillräckligt med fibrer – en gammal klassiker, fortfarande en utmaning</a:t>
            </a:r>
          </a:p>
          <a:p>
            <a:pPr marL="171450" indent="-171450">
              <a:buFontTx/>
              <a:buChar char="-"/>
            </a:pPr>
            <a:r>
              <a:rPr lang="sv-FI"/>
              <a:t>Matglädje och att äta tillsammans – det är inte vettigt att alltid äta egen mat ensam</a:t>
            </a:r>
          </a:p>
          <a:p>
            <a:pPr marL="171450" indent="-171450">
              <a:buFontTx/>
              <a:buChar char="-"/>
            </a:pPr>
            <a:r>
              <a:rPr lang="sv-FI"/>
              <a:t>Godis är inte ett problem – flexibel kontroll och tolerans</a:t>
            </a:r>
          </a:p>
          <a:p>
            <a:pPr marL="171450" indent="-171450">
              <a:buFontTx/>
              <a:buChar char="-"/>
            </a:pPr>
            <a:r>
              <a:rPr lang="sv-FI"/>
              <a:t>Avslutande av bantning – en livsstilsförändring är inte bantning eller en kur</a:t>
            </a:r>
          </a:p>
          <a:p>
            <a:pPr marL="171450" indent="-171450">
              <a:buFontTx/>
              <a:buChar char="-"/>
            </a:pPr>
            <a:r>
              <a:rPr lang="sv-FI"/>
              <a:t>Mod att äta tillräckligt – i synnerhet de som rör på sig mycket </a:t>
            </a:r>
          </a:p>
          <a:p>
            <a:pPr marL="171450" indent="-171450">
              <a:buFontTx/>
              <a:buChar char="-"/>
            </a:pPr>
            <a:r>
              <a:rPr lang="sv-FI"/>
              <a:t>Identifiering av känslomässigt ätande – när behövs andra metoder (vid känslomässigt ätande är regelbundet och tillräckligt ätande kärnan för allting)</a:t>
            </a:r>
          </a:p>
          <a:p>
            <a:pPr marL="171450" indent="-171450">
              <a:buFontTx/>
              <a:buChar char="-"/>
            </a:pPr>
            <a:r>
              <a:rPr lang="sv-FI"/>
              <a:t>Kosten är en del av viktkontrollen men räcker inte i sig, utan det behövs också motion och sömn, saker som är viktiga för en själv</a:t>
            </a:r>
          </a:p>
          <a:p>
            <a:pPr marL="171450" indent="-171450">
              <a:buFontTx/>
              <a:buChar char="-"/>
            </a:pPr>
            <a:r>
              <a:rPr lang="sv-FI"/>
              <a:t>80/20 räcker, dvs. när 80 % av ens val är kloka och resten lite ditåt, beroende på målet. </a:t>
            </a:r>
          </a:p>
          <a:p>
            <a:pPr marL="171450" indent="-171450">
              <a:buFontTx/>
              <a:buChar char="-"/>
            </a:pPr>
            <a:r>
              <a:rPr lang="sv-FI"/>
              <a:t>Det lönar sig att minska på socker och fett om man äter mycket av dem, men samtidigt ska man komma ihåg att de vanligtvis inte är ett problem om man äter tillräckligt, regelbundet och rikligt med grönsaker </a:t>
            </a:r>
            <a:r>
              <a:rPr lang="sv-FI">
                <a:sym typeface="Wingdings" pitchFamily="2" charset="2"/>
              </a:rPr>
              <a:t></a:t>
            </a:r>
          </a:p>
        </p:txBody>
      </p:sp>
      <p:sp>
        <p:nvSpPr>
          <p:cNvPr id="4" name="Dian numeron paikkamerkki 3"/>
          <p:cNvSpPr>
            <a:spLocks noGrp="1"/>
          </p:cNvSpPr>
          <p:nvPr>
            <p:ph type="sldNum" sz="quarter" idx="5"/>
          </p:nvPr>
        </p:nvSpPr>
        <p:spPr/>
        <p:txBody>
          <a:bodyPr/>
          <a:lstStyle/>
          <a:p>
            <a:fld id="{D591307D-81D9-4C7B-B973-6E6C2C315379}" type="slidenum">
              <a:rPr lang="fi-FI" smtClean="0"/>
              <a:t>9</a:t>
            </a:fld>
            <a:endParaRPr lang="fi-FI"/>
          </a:p>
        </p:txBody>
      </p:sp>
    </p:spTree>
    <p:extLst>
      <p:ext uri="{BB962C8B-B14F-4D97-AF65-F5344CB8AC3E}">
        <p14:creationId xmlns:p14="http://schemas.microsoft.com/office/powerpoint/2010/main" val="692264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effectLst/>
                <a:latin typeface="+mn-lt"/>
                <a:ea typeface="+mn-ea"/>
                <a:cs typeface="+mn-cs"/>
              </a:rPr>
              <a:t>Under vecka fem i programmet granskar vi de mål du ställt upp under vecka två.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effectLst/>
                <a:latin typeface="+mn-lt"/>
                <a:ea typeface="+mn-ea"/>
                <a:cs typeface="+mn-cs"/>
              </a:rPr>
              <a:t>Är de tillräckligt konkreta och mätbara?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effectLst/>
                <a:latin typeface="+mn-lt"/>
                <a:ea typeface="+mn-ea"/>
                <a:cs typeface="+mn-cs"/>
              </a:rPr>
              <a:t>Är de fortfarande aktuella eller behöver de ändras?</a:t>
            </a: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effectLst/>
                <a:latin typeface="+mn-lt"/>
                <a:ea typeface="+mn-ea"/>
                <a:cs typeface="+mn-cs"/>
              </a:rPr>
              <a:t>Vilka resurser har du just nu?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effectLst/>
                <a:latin typeface="+mn-lt"/>
                <a:ea typeface="+mn-ea"/>
                <a:cs typeface="+mn-cs"/>
              </a:rPr>
              <a:t>Hur sitter målet i din nuvarande situation?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effectLst/>
                <a:latin typeface="+mn-lt"/>
                <a:ea typeface="+mn-ea"/>
                <a:cs typeface="+mn-cs"/>
              </a:rPr>
              <a:t>Vad medför förändringen i ditt liv som är viktigt för dig?</a:t>
            </a: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effectLst/>
                <a:latin typeface="+mn-lt"/>
                <a:ea typeface="+mn-ea"/>
                <a:cs typeface="+mn-cs"/>
              </a:rPr>
              <a:t>Vad är det följande konkreta steget? </a:t>
            </a:r>
          </a:p>
        </p:txBody>
      </p:sp>
      <p:sp>
        <p:nvSpPr>
          <p:cNvPr id="4" name="Dian numeron paikkamerkki 3"/>
          <p:cNvSpPr>
            <a:spLocks noGrp="1"/>
          </p:cNvSpPr>
          <p:nvPr>
            <p:ph type="sldNum" sz="quarter" idx="5"/>
          </p:nvPr>
        </p:nvSpPr>
        <p:spPr/>
        <p:txBody>
          <a:bodyPr/>
          <a:lstStyle/>
          <a:p>
            <a:fld id="{D591307D-81D9-4C7B-B973-6E6C2C315379}" type="slidenum">
              <a:rPr lang="fi-FI" smtClean="0"/>
              <a:t>11</a:t>
            </a:fld>
            <a:endParaRPr lang="fi-FI"/>
          </a:p>
        </p:txBody>
      </p:sp>
    </p:spTree>
    <p:extLst>
      <p:ext uri="{BB962C8B-B14F-4D97-AF65-F5344CB8AC3E}">
        <p14:creationId xmlns:p14="http://schemas.microsoft.com/office/powerpoint/2010/main" val="1490501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567A0B-2FEE-4ED3-BF82-D0B1FB59BC15}"/>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541644E6-EA59-403D-8AFD-CE61E4DA9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E42C32B6-217A-467E-A148-6528E4C43213}"/>
              </a:ext>
            </a:extLst>
          </p:cNvPr>
          <p:cNvSpPr>
            <a:spLocks noGrp="1"/>
          </p:cNvSpPr>
          <p:nvPr>
            <p:ph type="dt" sz="half" idx="10"/>
          </p:nvPr>
        </p:nvSpPr>
        <p:spPr/>
        <p:txBody>
          <a:bodyPr/>
          <a:lstStyle/>
          <a:p>
            <a:fld id="{8E01A497-ECF2-4F08-A239-9FB73662D252}" type="datetimeFigureOut">
              <a:rPr lang="fi-FI" smtClean="0"/>
              <a:t>19.4.2023</a:t>
            </a:fld>
            <a:endParaRPr lang="fi-FI" dirty="0"/>
          </a:p>
        </p:txBody>
      </p:sp>
      <p:sp>
        <p:nvSpPr>
          <p:cNvPr id="5" name="Alatunnisteen paikkamerkki 4">
            <a:extLst>
              <a:ext uri="{FF2B5EF4-FFF2-40B4-BE49-F238E27FC236}">
                <a16:creationId xmlns:a16="http://schemas.microsoft.com/office/drawing/2014/main" id="{F1E463B4-6C3C-41A2-B517-877E259CBBB1}"/>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84216842-416E-4A8C-89BB-830A0BA181F1}"/>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13385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CBE237-F9D7-413D-9EF6-1412A34DBFA8}"/>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EB854B8-0477-4367-A60F-0ED5A49250BE}"/>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1B7D9B8-2F6C-4C3E-9F1B-DC099A94FC51}"/>
              </a:ext>
            </a:extLst>
          </p:cNvPr>
          <p:cNvSpPr>
            <a:spLocks noGrp="1"/>
          </p:cNvSpPr>
          <p:nvPr>
            <p:ph type="dt" sz="half" idx="10"/>
          </p:nvPr>
        </p:nvSpPr>
        <p:spPr/>
        <p:txBody>
          <a:bodyPr/>
          <a:lstStyle/>
          <a:p>
            <a:fld id="{8E01A497-ECF2-4F08-A239-9FB73662D252}" type="datetimeFigureOut">
              <a:rPr lang="fi-FI" smtClean="0"/>
              <a:t>19.4.2023</a:t>
            </a:fld>
            <a:endParaRPr lang="fi-FI" dirty="0"/>
          </a:p>
        </p:txBody>
      </p:sp>
      <p:sp>
        <p:nvSpPr>
          <p:cNvPr id="5" name="Alatunnisteen paikkamerkki 4">
            <a:extLst>
              <a:ext uri="{FF2B5EF4-FFF2-40B4-BE49-F238E27FC236}">
                <a16:creationId xmlns:a16="http://schemas.microsoft.com/office/drawing/2014/main" id="{E50AE60A-B0A0-4583-91F2-95AC4D42C5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E3E7214-E5DD-4DD2-B2BB-CAF448EDBC1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97452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269C698-0171-4238-A018-F91543EF666D}"/>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CE76F70-ABA9-4579-B1E8-ADFC2DEB7620}"/>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FAFDE14-7A23-474D-B597-C6723695307A}"/>
              </a:ext>
            </a:extLst>
          </p:cNvPr>
          <p:cNvSpPr>
            <a:spLocks noGrp="1"/>
          </p:cNvSpPr>
          <p:nvPr>
            <p:ph type="dt" sz="half" idx="10"/>
          </p:nvPr>
        </p:nvSpPr>
        <p:spPr/>
        <p:txBody>
          <a:bodyPr/>
          <a:lstStyle/>
          <a:p>
            <a:fld id="{8E01A497-ECF2-4F08-A239-9FB73662D252}" type="datetimeFigureOut">
              <a:rPr lang="fi-FI" smtClean="0"/>
              <a:t>19.4.2023</a:t>
            </a:fld>
            <a:endParaRPr lang="fi-FI" dirty="0"/>
          </a:p>
        </p:txBody>
      </p:sp>
      <p:sp>
        <p:nvSpPr>
          <p:cNvPr id="5" name="Alatunnisteen paikkamerkki 4">
            <a:extLst>
              <a:ext uri="{FF2B5EF4-FFF2-40B4-BE49-F238E27FC236}">
                <a16:creationId xmlns:a16="http://schemas.microsoft.com/office/drawing/2014/main" id="{E5B70A61-C3BA-4E07-963A-C8D6F4F1FB1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27979CC2-E878-4630-8562-7068CE86231F}"/>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809808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226D7B-F569-41C5-9BEC-630CA32E248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7404174-0919-4F30-B8A9-69CCB04D85D9}"/>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2122589-0810-4686-AD29-72D66B07DA4D}"/>
              </a:ext>
            </a:extLst>
          </p:cNvPr>
          <p:cNvSpPr>
            <a:spLocks noGrp="1"/>
          </p:cNvSpPr>
          <p:nvPr>
            <p:ph type="dt" sz="half" idx="10"/>
          </p:nvPr>
        </p:nvSpPr>
        <p:spPr/>
        <p:txBody>
          <a:bodyPr/>
          <a:lstStyle/>
          <a:p>
            <a:fld id="{8E01A497-ECF2-4F08-A239-9FB73662D252}" type="datetimeFigureOut">
              <a:rPr lang="fi-FI" smtClean="0"/>
              <a:t>19.4.2023</a:t>
            </a:fld>
            <a:endParaRPr lang="fi-FI" dirty="0"/>
          </a:p>
        </p:txBody>
      </p:sp>
      <p:sp>
        <p:nvSpPr>
          <p:cNvPr id="5" name="Alatunnisteen paikkamerkki 4">
            <a:extLst>
              <a:ext uri="{FF2B5EF4-FFF2-40B4-BE49-F238E27FC236}">
                <a16:creationId xmlns:a16="http://schemas.microsoft.com/office/drawing/2014/main" id="{26EAE28C-3067-454C-A906-4F78CEB9597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F09AC4A-BAEE-46D0-9D48-126A65863030}"/>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93587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BA4D6D-AC55-4304-A52F-5D0CD93C9A96}"/>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F270076-13D4-4D5C-922B-C5211B694F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299F45BF-EB45-4B57-A149-66335EEC4FED}"/>
              </a:ext>
            </a:extLst>
          </p:cNvPr>
          <p:cNvSpPr>
            <a:spLocks noGrp="1"/>
          </p:cNvSpPr>
          <p:nvPr>
            <p:ph type="dt" sz="half" idx="10"/>
          </p:nvPr>
        </p:nvSpPr>
        <p:spPr/>
        <p:txBody>
          <a:bodyPr/>
          <a:lstStyle/>
          <a:p>
            <a:fld id="{8E01A497-ECF2-4F08-A239-9FB73662D252}" type="datetimeFigureOut">
              <a:rPr lang="fi-FI" smtClean="0"/>
              <a:t>19.4.2023</a:t>
            </a:fld>
            <a:endParaRPr lang="fi-FI" dirty="0"/>
          </a:p>
        </p:txBody>
      </p:sp>
      <p:sp>
        <p:nvSpPr>
          <p:cNvPr id="5" name="Alatunnisteen paikkamerkki 4">
            <a:extLst>
              <a:ext uri="{FF2B5EF4-FFF2-40B4-BE49-F238E27FC236}">
                <a16:creationId xmlns:a16="http://schemas.microsoft.com/office/drawing/2014/main" id="{09B8206E-D0FB-4DF9-A554-90A266E5E7E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3525C91-DAD6-4FF6-84BD-63ECA77EE27F}"/>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547159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2CD7FB-FB6E-4306-808A-3D7609F7D72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4A1A9DF-A418-46C8-ABDD-F8AD58064C7A}"/>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17DE8E48-B7B3-437C-AFAC-044216CBB4D5}"/>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4C3823F-A5EE-4370-A3F1-07460DA824F5}"/>
              </a:ext>
            </a:extLst>
          </p:cNvPr>
          <p:cNvSpPr>
            <a:spLocks noGrp="1"/>
          </p:cNvSpPr>
          <p:nvPr>
            <p:ph type="dt" sz="half" idx="10"/>
          </p:nvPr>
        </p:nvSpPr>
        <p:spPr/>
        <p:txBody>
          <a:bodyPr/>
          <a:lstStyle/>
          <a:p>
            <a:fld id="{8E01A497-ECF2-4F08-A239-9FB73662D252}" type="datetimeFigureOut">
              <a:rPr lang="fi-FI" smtClean="0"/>
              <a:t>19.4.2023</a:t>
            </a:fld>
            <a:endParaRPr lang="fi-FI" dirty="0"/>
          </a:p>
        </p:txBody>
      </p:sp>
      <p:sp>
        <p:nvSpPr>
          <p:cNvPr id="6" name="Alatunnisteen paikkamerkki 5">
            <a:extLst>
              <a:ext uri="{FF2B5EF4-FFF2-40B4-BE49-F238E27FC236}">
                <a16:creationId xmlns:a16="http://schemas.microsoft.com/office/drawing/2014/main" id="{B5F0C185-605D-411B-8565-6DC400BE1A76}"/>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66D1B7DA-2C4D-4DCD-9DD8-C5F8404C91A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95954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CF6DC9-A84A-43D0-B6D4-0E9270EA70C5}"/>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EE831203-38E2-48B5-8C8B-20C60D038F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6C706CA2-75A9-44D0-ACDF-7C3A9775E555}"/>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718DF28-5257-48A4-B113-C9795A84E3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C240A5C1-E00D-473D-AEF1-432DEC6D56A1}"/>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A10B9D60-4B49-4418-B61D-CC376E7D151E}"/>
              </a:ext>
            </a:extLst>
          </p:cNvPr>
          <p:cNvSpPr>
            <a:spLocks noGrp="1"/>
          </p:cNvSpPr>
          <p:nvPr>
            <p:ph type="dt" sz="half" idx="10"/>
          </p:nvPr>
        </p:nvSpPr>
        <p:spPr/>
        <p:txBody>
          <a:bodyPr/>
          <a:lstStyle/>
          <a:p>
            <a:fld id="{8E01A497-ECF2-4F08-A239-9FB73662D252}" type="datetimeFigureOut">
              <a:rPr lang="fi-FI" smtClean="0"/>
              <a:t>19.4.2023</a:t>
            </a:fld>
            <a:endParaRPr lang="fi-FI" dirty="0"/>
          </a:p>
        </p:txBody>
      </p:sp>
      <p:sp>
        <p:nvSpPr>
          <p:cNvPr id="8" name="Alatunnisteen paikkamerkki 7">
            <a:extLst>
              <a:ext uri="{FF2B5EF4-FFF2-40B4-BE49-F238E27FC236}">
                <a16:creationId xmlns:a16="http://schemas.microsoft.com/office/drawing/2014/main" id="{D911B529-BB69-46E4-97D5-278F22FCA956}"/>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DFE0AF98-09DB-40DC-B6DD-E2DEE546D1D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50436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ABA8CB-DD92-441D-BDEE-660FBC4AFC1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DF58BA7-AA2D-4951-8A6E-03BDB817EE69}"/>
              </a:ext>
            </a:extLst>
          </p:cNvPr>
          <p:cNvSpPr>
            <a:spLocks noGrp="1"/>
          </p:cNvSpPr>
          <p:nvPr>
            <p:ph type="dt" sz="half" idx="10"/>
          </p:nvPr>
        </p:nvSpPr>
        <p:spPr/>
        <p:txBody>
          <a:bodyPr/>
          <a:lstStyle/>
          <a:p>
            <a:fld id="{8E01A497-ECF2-4F08-A239-9FB73662D252}" type="datetimeFigureOut">
              <a:rPr lang="fi-FI" smtClean="0"/>
              <a:t>19.4.2023</a:t>
            </a:fld>
            <a:endParaRPr lang="fi-FI" dirty="0"/>
          </a:p>
        </p:txBody>
      </p:sp>
      <p:sp>
        <p:nvSpPr>
          <p:cNvPr id="4" name="Alatunnisteen paikkamerkki 3">
            <a:extLst>
              <a:ext uri="{FF2B5EF4-FFF2-40B4-BE49-F238E27FC236}">
                <a16:creationId xmlns:a16="http://schemas.microsoft.com/office/drawing/2014/main" id="{6964B7BA-6AA1-44C3-BF6C-76736BDCC560}"/>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014EFB26-B54D-4176-A5CB-9832CD7EC1E3}"/>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51163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B0FAE3C-0F7E-4EEA-9B0A-B79C46AF6B3A}"/>
              </a:ext>
            </a:extLst>
          </p:cNvPr>
          <p:cNvSpPr>
            <a:spLocks noGrp="1"/>
          </p:cNvSpPr>
          <p:nvPr>
            <p:ph type="dt" sz="half" idx="10"/>
          </p:nvPr>
        </p:nvSpPr>
        <p:spPr/>
        <p:txBody>
          <a:bodyPr/>
          <a:lstStyle/>
          <a:p>
            <a:fld id="{8E01A497-ECF2-4F08-A239-9FB73662D252}" type="datetimeFigureOut">
              <a:rPr lang="fi-FI" smtClean="0"/>
              <a:t>19.4.2023</a:t>
            </a:fld>
            <a:endParaRPr lang="fi-FI" dirty="0"/>
          </a:p>
        </p:txBody>
      </p:sp>
      <p:sp>
        <p:nvSpPr>
          <p:cNvPr id="3" name="Alatunnisteen paikkamerkki 2">
            <a:extLst>
              <a:ext uri="{FF2B5EF4-FFF2-40B4-BE49-F238E27FC236}">
                <a16:creationId xmlns:a16="http://schemas.microsoft.com/office/drawing/2014/main" id="{65B653E6-4DE2-4057-A0F7-E7953D766C1E}"/>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15CFEDFD-FE2E-47C3-B79B-D83D162B0BE6}"/>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47265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6AB4A3-CFF8-434D-B7ED-0D22B061D6F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9C66CC8-33CF-4DA3-93AF-9BEF4F49B2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66E69E5-5CD6-4AB1-9A6D-770E3FA9C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57FD720D-AD83-4AF7-96C9-530B92B07352}"/>
              </a:ext>
            </a:extLst>
          </p:cNvPr>
          <p:cNvSpPr>
            <a:spLocks noGrp="1"/>
          </p:cNvSpPr>
          <p:nvPr>
            <p:ph type="dt" sz="half" idx="10"/>
          </p:nvPr>
        </p:nvSpPr>
        <p:spPr/>
        <p:txBody>
          <a:bodyPr/>
          <a:lstStyle/>
          <a:p>
            <a:fld id="{8E01A497-ECF2-4F08-A239-9FB73662D252}" type="datetimeFigureOut">
              <a:rPr lang="fi-FI" smtClean="0"/>
              <a:t>19.4.2023</a:t>
            </a:fld>
            <a:endParaRPr lang="fi-FI" dirty="0"/>
          </a:p>
        </p:txBody>
      </p:sp>
      <p:sp>
        <p:nvSpPr>
          <p:cNvPr id="6" name="Alatunnisteen paikkamerkki 5">
            <a:extLst>
              <a:ext uri="{FF2B5EF4-FFF2-40B4-BE49-F238E27FC236}">
                <a16:creationId xmlns:a16="http://schemas.microsoft.com/office/drawing/2014/main" id="{722B23E6-EBC4-4A5B-82DB-3E2EE9F0A59A}"/>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D496EA4F-4711-4F60-BE38-C03CE36D4FD7}"/>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56697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275A97-AF3D-426C-B9FE-667B497713B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ECD60AAC-C42A-4D1C-889D-24AF20D1BE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kstin paikkamerkki 3">
            <a:extLst>
              <a:ext uri="{FF2B5EF4-FFF2-40B4-BE49-F238E27FC236}">
                <a16:creationId xmlns:a16="http://schemas.microsoft.com/office/drawing/2014/main" id="{4B3B71F0-92FE-41F7-8C1D-2681FE4A3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BC0E7DE7-E701-4B40-827E-06A8CD4E2AFF}"/>
              </a:ext>
            </a:extLst>
          </p:cNvPr>
          <p:cNvSpPr>
            <a:spLocks noGrp="1"/>
          </p:cNvSpPr>
          <p:nvPr>
            <p:ph type="dt" sz="half" idx="10"/>
          </p:nvPr>
        </p:nvSpPr>
        <p:spPr/>
        <p:txBody>
          <a:bodyPr/>
          <a:lstStyle/>
          <a:p>
            <a:fld id="{8E01A497-ECF2-4F08-A239-9FB73662D252}" type="datetimeFigureOut">
              <a:rPr lang="fi-FI" smtClean="0"/>
              <a:t>19.4.2023</a:t>
            </a:fld>
            <a:endParaRPr lang="fi-FI" dirty="0"/>
          </a:p>
        </p:txBody>
      </p:sp>
      <p:sp>
        <p:nvSpPr>
          <p:cNvPr id="6" name="Alatunnisteen paikkamerkki 5">
            <a:extLst>
              <a:ext uri="{FF2B5EF4-FFF2-40B4-BE49-F238E27FC236}">
                <a16:creationId xmlns:a16="http://schemas.microsoft.com/office/drawing/2014/main" id="{CA539A41-9E34-4D8A-A1D9-E63EE1546184}"/>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9B823E80-2482-41F7-9C68-1F22C117B842}"/>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38989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0FB4578-067C-4C48-9D67-60CEF77843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F367BCE6-6E0D-4BC0-ADAB-65041A54F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9D16BB6-4F78-4D57-802E-12C5DB09F5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1A497-ECF2-4F08-A239-9FB73662D252}" type="datetimeFigureOut">
              <a:rPr lang="fi-FI" smtClean="0"/>
              <a:t>19.4.2023</a:t>
            </a:fld>
            <a:endParaRPr lang="fi-FI" dirty="0"/>
          </a:p>
        </p:txBody>
      </p:sp>
      <p:sp>
        <p:nvSpPr>
          <p:cNvPr id="5" name="Alatunnisteen paikkamerkki 4">
            <a:extLst>
              <a:ext uri="{FF2B5EF4-FFF2-40B4-BE49-F238E27FC236}">
                <a16:creationId xmlns:a16="http://schemas.microsoft.com/office/drawing/2014/main" id="{C92FD7D7-9903-44BA-8145-9CF5D1226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34844253-3C94-4127-B42D-3DEE7300F3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6E074-A016-4C8E-AF97-F17027A4BE18}" type="slidenum">
              <a:rPr lang="fi-FI" smtClean="0"/>
              <a:t>‹#›</a:t>
            </a:fld>
            <a:endParaRPr lang="fi-FI" dirty="0"/>
          </a:p>
        </p:txBody>
      </p:sp>
    </p:spTree>
    <p:extLst>
      <p:ext uri="{BB962C8B-B14F-4D97-AF65-F5344CB8AC3E}">
        <p14:creationId xmlns:p14="http://schemas.microsoft.com/office/powerpoint/2010/main" val="3387794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mailto:toimisto.satakunta@sydan.fi"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EFC86BB0-8349-45A1-AF78-2E99A4BFE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911" y="722153"/>
            <a:ext cx="5714869" cy="2296255"/>
          </a:xfrm>
          <a:prstGeom prst="rect">
            <a:avLst/>
          </a:prstGeom>
        </p:spPr>
      </p:pic>
      <p:sp>
        <p:nvSpPr>
          <p:cNvPr id="3" name="Tekstiruutu 2">
            <a:extLst>
              <a:ext uri="{FF2B5EF4-FFF2-40B4-BE49-F238E27FC236}">
                <a16:creationId xmlns:a16="http://schemas.microsoft.com/office/drawing/2014/main" id="{5F889F61-2F2E-4A87-A2B7-5C82CC11CA07}"/>
              </a:ext>
            </a:extLst>
          </p:cNvPr>
          <p:cNvSpPr txBox="1"/>
          <p:nvPr/>
        </p:nvSpPr>
        <p:spPr>
          <a:xfrm>
            <a:off x="3703224" y="3018408"/>
            <a:ext cx="2805344" cy="338554"/>
          </a:xfrm>
          <a:prstGeom prst="rect">
            <a:avLst/>
          </a:prstGeom>
          <a:noFill/>
        </p:spPr>
        <p:txBody>
          <a:bodyPr wrap="square" rtlCol="0">
            <a:spAutoFit/>
          </a:bodyPr>
          <a:lstStyle/>
          <a:p>
            <a:r>
              <a:rPr lang="sv-FI" sz="1600">
                <a:solidFill>
                  <a:srgbClr val="ED1B2E"/>
                </a:solidFill>
                <a:latin typeface="Verdana" panose="020B0604030504040204" pitchFamily="34" charset="0"/>
                <a:ea typeface="Verdana" panose="020B0604030504040204" pitchFamily="34" charset="0"/>
              </a:rPr>
              <a:t>Satakunnan Sydänpiiri ry</a:t>
            </a:r>
          </a:p>
        </p:txBody>
      </p:sp>
      <p:sp>
        <p:nvSpPr>
          <p:cNvPr id="4" name="Suorakulmio 3">
            <a:extLst>
              <a:ext uri="{FF2B5EF4-FFF2-40B4-BE49-F238E27FC236}">
                <a16:creationId xmlns:a16="http://schemas.microsoft.com/office/drawing/2014/main" id="{30B0D2C3-F189-400D-B04B-B8280233410D}"/>
              </a:ext>
            </a:extLst>
          </p:cNvPr>
          <p:cNvSpPr/>
          <p:nvPr/>
        </p:nvSpPr>
        <p:spPr>
          <a:xfrm>
            <a:off x="0" y="4170922"/>
            <a:ext cx="12192000" cy="1771494"/>
          </a:xfrm>
          <a:prstGeom prst="rect">
            <a:avLst/>
          </a:prstGeom>
          <a:solidFill>
            <a:srgbClr val="007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sz="4400">
                <a:solidFill>
                  <a:schemeClr val="bg1"/>
                </a:solidFill>
                <a:latin typeface="Verdana" panose="020B0604030504040204" pitchFamily="34" charset="0"/>
                <a:ea typeface="Verdana" panose="020B0604030504040204" pitchFamily="34" charset="0"/>
              </a:rPr>
              <a:t>Välkommen </a:t>
            </a:r>
          </a:p>
          <a:p>
            <a:pPr algn="ctr"/>
            <a:r>
              <a:rPr lang="sv-FI" sz="4400">
                <a:solidFill>
                  <a:schemeClr val="bg1"/>
                </a:solidFill>
                <a:latin typeface="Verdana" panose="020B0604030504040204" pitchFamily="34" charset="0"/>
                <a:ea typeface="Verdana" panose="020B0604030504040204" pitchFamily="34" charset="0"/>
              </a:rPr>
              <a:t>till Verkkopuntari-mellanmötet!</a:t>
            </a:r>
          </a:p>
        </p:txBody>
      </p:sp>
    </p:spTree>
    <p:extLst>
      <p:ext uri="{BB962C8B-B14F-4D97-AF65-F5344CB8AC3E}">
        <p14:creationId xmlns:p14="http://schemas.microsoft.com/office/powerpoint/2010/main" val="3110411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AC14138B-D1DA-480E-85CD-EBD6CDB51950}"/>
              </a:ext>
            </a:extLst>
          </p:cNvPr>
          <p:cNvSpPr txBox="1"/>
          <p:nvPr/>
        </p:nvSpPr>
        <p:spPr>
          <a:xfrm>
            <a:off x="-14198" y="437861"/>
            <a:ext cx="12192000" cy="769441"/>
          </a:xfrm>
          <a:prstGeom prst="rect">
            <a:avLst/>
          </a:prstGeom>
          <a:solidFill>
            <a:srgbClr val="00747A"/>
          </a:solidFill>
        </p:spPr>
        <p:txBody>
          <a:bodyPr wrap="square" rtlCol="0">
            <a:spAutoFit/>
          </a:bodyPr>
          <a:lstStyle/>
          <a:p>
            <a:pPr algn="ctr"/>
            <a:r>
              <a:rPr lang="sv-FI" sz="4400">
                <a:solidFill>
                  <a:schemeClr val="bg1"/>
                </a:solidFill>
                <a:latin typeface="Verdana" panose="020B0604030504040204" pitchFamily="34" charset="0"/>
                <a:ea typeface="Verdana" panose="020B0604030504040204" pitchFamily="34" charset="0"/>
              </a:rPr>
              <a:t>Plan för fortsättningen</a:t>
            </a:r>
          </a:p>
        </p:txBody>
      </p:sp>
      <p:pic>
        <p:nvPicPr>
          <p:cNvPr id="6" name="Kuva 5">
            <a:extLst>
              <a:ext uri="{FF2B5EF4-FFF2-40B4-BE49-F238E27FC236}">
                <a16:creationId xmlns:a16="http://schemas.microsoft.com/office/drawing/2014/main" id="{6D727A83-209D-45A4-8226-D3C8E600C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960" y="1463040"/>
            <a:ext cx="6990080" cy="3931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kstiruutu 6">
            <a:extLst>
              <a:ext uri="{FF2B5EF4-FFF2-40B4-BE49-F238E27FC236}">
                <a16:creationId xmlns:a16="http://schemas.microsoft.com/office/drawing/2014/main" id="{930FFE30-D46D-43A2-9348-EE8B19E8D0C1}"/>
              </a:ext>
            </a:extLst>
          </p:cNvPr>
          <p:cNvSpPr txBox="1"/>
          <p:nvPr/>
        </p:nvSpPr>
        <p:spPr>
          <a:xfrm>
            <a:off x="7775787" y="6112362"/>
            <a:ext cx="2451946" cy="307777"/>
          </a:xfrm>
          <a:prstGeom prst="rect">
            <a:avLst/>
          </a:prstGeom>
          <a:noFill/>
        </p:spPr>
        <p:txBody>
          <a:bodyPr wrap="square" rtlCol="0">
            <a:spAutoFit/>
          </a:bodyPr>
          <a:lstStyle/>
          <a:p>
            <a:r>
              <a:rPr lang="sv-FI"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107215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sv-FI" sz="4400">
                <a:solidFill>
                  <a:schemeClr val="bg1"/>
                </a:solidFill>
                <a:latin typeface="Verdana" panose="020B0604030504040204" pitchFamily="34" charset="0"/>
              </a:rPr>
              <a:t>Mål</a:t>
            </a:r>
          </a:p>
        </p:txBody>
      </p:sp>
      <p:sp>
        <p:nvSpPr>
          <p:cNvPr id="7" name="Content Placeholder 2">
            <a:extLst>
              <a:ext uri="{FF2B5EF4-FFF2-40B4-BE49-F238E27FC236}">
                <a16:creationId xmlns:a16="http://schemas.microsoft.com/office/drawing/2014/main" id="{11D0F7C6-1249-4052-9438-559ADA227DE9}"/>
              </a:ext>
            </a:extLst>
          </p:cNvPr>
          <p:cNvSpPr txBox="1">
            <a:spLocks/>
          </p:cNvSpPr>
          <p:nvPr/>
        </p:nvSpPr>
        <p:spPr>
          <a:xfrm>
            <a:off x="514350" y="1340772"/>
            <a:ext cx="5581650" cy="5255564"/>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sv-FI" sz="4000">
                <a:latin typeface="Verdana" panose="020B0604030504040204" pitchFamily="34" charset="0"/>
                <a:ea typeface="Verdana" panose="020B0604030504040204" pitchFamily="34" charset="0"/>
              </a:rPr>
              <a:t>Granska de mål du ställt upp under vecka två.</a:t>
            </a:r>
          </a:p>
          <a:p>
            <a:pPr fontAlgn="base"/>
            <a:r>
              <a:rPr lang="sv-FI" sz="4000">
                <a:latin typeface="Verdana" panose="020B0604030504040204" pitchFamily="34" charset="0"/>
                <a:ea typeface="Verdana" panose="020B0604030504040204" pitchFamily="34" charset="0"/>
              </a:rPr>
              <a:t>Vill du fortsätta med samma mål eller vill du ändra dem?</a:t>
            </a:r>
          </a:p>
          <a:p>
            <a:pPr marL="0" indent="0" fontAlgn="base">
              <a:buFont typeface="Arial" panose="020B0604020202020204" pitchFamily="34" charset="0"/>
              <a:buNone/>
            </a:pPr>
            <a:endParaRPr lang="fi-FI" sz="4000" dirty="0">
              <a:latin typeface="Verdana" panose="020B0604030504040204" pitchFamily="34" charset="0"/>
              <a:ea typeface="Verdana" panose="020B0604030504040204" pitchFamily="34" charset="0"/>
            </a:endParaRPr>
          </a:p>
          <a:p>
            <a:pPr fontAlgn="base"/>
            <a:r>
              <a:rPr lang="sv-FI" sz="4000">
                <a:latin typeface="Verdana" panose="020B0604030504040204" pitchFamily="34" charset="0"/>
                <a:ea typeface="Verdana" panose="020B0604030504040204" pitchFamily="34" charset="0"/>
              </a:rPr>
              <a:t>Lämpar sig din plan för att uppnå målen med tanke på dina nuvarande resurser och din vardag?</a:t>
            </a:r>
          </a:p>
          <a:p>
            <a:pPr fontAlgn="base"/>
            <a:endParaRPr lang="fi-FI" sz="4000" dirty="0">
              <a:latin typeface="Verdana" panose="020B0604030504040204" pitchFamily="34" charset="0"/>
              <a:ea typeface="Verdana" panose="020B0604030504040204" pitchFamily="34" charset="0"/>
            </a:endParaRPr>
          </a:p>
          <a:p>
            <a:pPr fontAlgn="base"/>
            <a:r>
              <a:rPr lang="sv-FI" sz="4000">
                <a:latin typeface="Verdana" panose="020B0604030504040204" pitchFamily="34" charset="0"/>
                <a:ea typeface="Verdana" panose="020B0604030504040204" pitchFamily="34" charset="0"/>
              </a:rPr>
              <a:t>Vad medför förändringen i ditt liv som är viktigt för dig?</a:t>
            </a:r>
          </a:p>
          <a:p>
            <a:pPr marL="0" indent="0" fontAlgn="base">
              <a:buNone/>
            </a:pPr>
            <a:endParaRPr lang="en-US" dirty="0">
              <a:latin typeface="Verdana" panose="020B0604030504040204" pitchFamily="34" charset="0"/>
              <a:ea typeface="Verdana" panose="020B0604030504040204" pitchFamily="34" charset="0"/>
            </a:endParaRPr>
          </a:p>
          <a:p>
            <a:pPr fontAlgn="base"/>
            <a:endParaRPr lang="en-US" dirty="0">
              <a:latin typeface="Verdana" panose="020B0604030504040204" pitchFamily="34" charset="0"/>
              <a:ea typeface="Verdana" panose="020B0604030504040204" pitchFamily="34" charset="0"/>
            </a:endParaRPr>
          </a:p>
          <a:p>
            <a:endParaRPr lang="en-US" dirty="0"/>
          </a:p>
        </p:txBody>
      </p:sp>
      <p:pic>
        <p:nvPicPr>
          <p:cNvPr id="9" name="Kuva 8">
            <a:extLst>
              <a:ext uri="{FF2B5EF4-FFF2-40B4-BE49-F238E27FC236}">
                <a16:creationId xmlns:a16="http://schemas.microsoft.com/office/drawing/2014/main" id="{D75B1B02-3EAF-428D-9633-30D44FBFF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4478" y="1499725"/>
            <a:ext cx="5404042" cy="36018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kstiruutu 7">
            <a:extLst>
              <a:ext uri="{FF2B5EF4-FFF2-40B4-BE49-F238E27FC236}">
                <a16:creationId xmlns:a16="http://schemas.microsoft.com/office/drawing/2014/main" id="{30A4B9BC-AD39-482C-A277-F70B275E97BA}"/>
              </a:ext>
            </a:extLst>
          </p:cNvPr>
          <p:cNvSpPr txBox="1"/>
          <p:nvPr/>
        </p:nvSpPr>
        <p:spPr>
          <a:xfrm>
            <a:off x="7775787" y="6112362"/>
            <a:ext cx="2451946" cy="307777"/>
          </a:xfrm>
          <a:prstGeom prst="rect">
            <a:avLst/>
          </a:prstGeom>
          <a:noFill/>
        </p:spPr>
        <p:txBody>
          <a:bodyPr wrap="square" rtlCol="0">
            <a:spAutoFit/>
          </a:bodyPr>
          <a:lstStyle/>
          <a:p>
            <a:r>
              <a:rPr lang="sv-FI"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1649194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AC14138B-D1DA-480E-85CD-EBD6CDB51950}"/>
              </a:ext>
            </a:extLst>
          </p:cNvPr>
          <p:cNvSpPr txBox="1"/>
          <p:nvPr/>
        </p:nvSpPr>
        <p:spPr>
          <a:xfrm>
            <a:off x="0" y="260466"/>
            <a:ext cx="12192000" cy="1446550"/>
          </a:xfrm>
          <a:prstGeom prst="rect">
            <a:avLst/>
          </a:prstGeom>
          <a:solidFill>
            <a:srgbClr val="00747A"/>
          </a:solidFill>
        </p:spPr>
        <p:txBody>
          <a:bodyPr wrap="square" rtlCol="0">
            <a:spAutoFit/>
          </a:bodyPr>
          <a:lstStyle/>
          <a:p>
            <a:pPr algn="ctr"/>
            <a:endParaRPr lang="fi-FI" sz="4400" dirty="0">
              <a:solidFill>
                <a:schemeClr val="bg1"/>
              </a:solidFill>
              <a:latin typeface="Verdana" panose="020B0604030504040204" pitchFamily="34" charset="0"/>
              <a:ea typeface="Verdana" panose="020B0604030504040204" pitchFamily="34" charset="0"/>
            </a:endParaRPr>
          </a:p>
          <a:p>
            <a:pPr algn="ctr"/>
            <a:endParaRPr lang="fi-FI" sz="4400" dirty="0">
              <a:solidFill>
                <a:schemeClr val="bg1"/>
              </a:solidFill>
              <a:latin typeface="Verdana" panose="020B0604030504040204" pitchFamily="34" charset="0"/>
              <a:ea typeface="Verdana" panose="020B0604030504040204" pitchFamily="34" charset="0"/>
            </a:endParaRPr>
          </a:p>
        </p:txBody>
      </p:sp>
      <p:pic>
        <p:nvPicPr>
          <p:cNvPr id="6" name="Kuva 5">
            <a:extLst>
              <a:ext uri="{FF2B5EF4-FFF2-40B4-BE49-F238E27FC236}">
                <a16:creationId xmlns:a16="http://schemas.microsoft.com/office/drawing/2014/main" id="{6D727A83-209D-45A4-8226-D3C8E600C3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0960" y="1843993"/>
            <a:ext cx="6990080" cy="3931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kstiruutu 4">
            <a:extLst>
              <a:ext uri="{FF2B5EF4-FFF2-40B4-BE49-F238E27FC236}">
                <a16:creationId xmlns:a16="http://schemas.microsoft.com/office/drawing/2014/main" id="{C050E84B-3F69-48E3-A1FA-9490928860A8}"/>
              </a:ext>
            </a:extLst>
          </p:cNvPr>
          <p:cNvSpPr txBox="1"/>
          <p:nvPr/>
        </p:nvSpPr>
        <p:spPr>
          <a:xfrm>
            <a:off x="0" y="552855"/>
            <a:ext cx="12192000" cy="769441"/>
          </a:xfrm>
          <a:prstGeom prst="rect">
            <a:avLst/>
          </a:prstGeom>
          <a:noFill/>
        </p:spPr>
        <p:txBody>
          <a:bodyPr wrap="square" rtlCol="0">
            <a:spAutoFit/>
          </a:bodyPr>
          <a:lstStyle/>
          <a:p>
            <a:pPr algn="ctr"/>
            <a:r>
              <a:rPr lang="sv-FI" sz="4400">
                <a:solidFill>
                  <a:schemeClr val="bg1"/>
                </a:solidFill>
                <a:latin typeface="Verdana" panose="020B0604030504040204" pitchFamily="34" charset="0"/>
                <a:ea typeface="Verdana" panose="020B0604030504040204" pitchFamily="34" charset="0"/>
              </a:rPr>
              <a:t>Hur går det vidare?</a:t>
            </a:r>
          </a:p>
        </p:txBody>
      </p:sp>
      <p:sp>
        <p:nvSpPr>
          <p:cNvPr id="7" name="Tekstiruutu 6">
            <a:extLst>
              <a:ext uri="{FF2B5EF4-FFF2-40B4-BE49-F238E27FC236}">
                <a16:creationId xmlns:a16="http://schemas.microsoft.com/office/drawing/2014/main" id="{BD9F7119-3F5C-4BA0-9B05-1819C5D9C974}"/>
              </a:ext>
            </a:extLst>
          </p:cNvPr>
          <p:cNvSpPr txBox="1"/>
          <p:nvPr/>
        </p:nvSpPr>
        <p:spPr>
          <a:xfrm>
            <a:off x="7775787" y="6112362"/>
            <a:ext cx="2451946" cy="307777"/>
          </a:xfrm>
          <a:prstGeom prst="rect">
            <a:avLst/>
          </a:prstGeom>
          <a:noFill/>
        </p:spPr>
        <p:txBody>
          <a:bodyPr wrap="square" rtlCol="0">
            <a:spAutoFit/>
          </a:bodyPr>
          <a:lstStyle/>
          <a:p>
            <a:r>
              <a:rPr lang="sv-FI"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920633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sv-FI" sz="4400">
                <a:solidFill>
                  <a:schemeClr val="bg1"/>
                </a:solidFill>
                <a:latin typeface="Verdana" panose="020B0604030504040204" pitchFamily="34" charset="0"/>
              </a:rPr>
              <a:t>Har du några funderingar?</a:t>
            </a:r>
          </a:p>
        </p:txBody>
      </p:sp>
      <p:sp>
        <p:nvSpPr>
          <p:cNvPr id="5" name="Tekstiruutu 4">
            <a:extLst>
              <a:ext uri="{FF2B5EF4-FFF2-40B4-BE49-F238E27FC236}">
                <a16:creationId xmlns:a16="http://schemas.microsoft.com/office/drawing/2014/main" id="{656DB4AB-1CE9-43B5-AE04-E9E38ACAC5B0}"/>
              </a:ext>
            </a:extLst>
          </p:cNvPr>
          <p:cNvSpPr txBox="1"/>
          <p:nvPr/>
        </p:nvSpPr>
        <p:spPr>
          <a:xfrm>
            <a:off x="667519" y="1157160"/>
            <a:ext cx="11008014" cy="4832092"/>
          </a:xfrm>
          <a:prstGeom prst="rect">
            <a:avLst/>
          </a:prstGeom>
          <a:noFill/>
        </p:spPr>
        <p:txBody>
          <a:bodyPr wrap="square" rtlCol="0">
            <a:spAutoFit/>
          </a:bodyPr>
          <a:lstStyle/>
          <a:p>
            <a:pPr marL="342900" indent="-342900">
              <a:buFont typeface="Arial" panose="020B0604020202020204" pitchFamily="34" charset="0"/>
              <a:buChar char="•"/>
            </a:pPr>
            <a:endParaRPr lang="fi-FI" sz="28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sv-FI" sz="2800">
                <a:latin typeface="Verdana" panose="020B0604030504040204" pitchFamily="34" charset="0"/>
                <a:ea typeface="Verdana" panose="020B0604030504040204" pitchFamily="34" charset="0"/>
              </a:rPr>
              <a:t>Önskemål och förväntningar på fortsättningen? Behöver du ha stöd för något särskilt?</a:t>
            </a:r>
          </a:p>
          <a:p>
            <a:pPr marL="342900" indent="-342900">
              <a:buFont typeface="Arial" panose="020B0604020202020204" pitchFamily="34" charset="0"/>
              <a:buChar char="•"/>
            </a:pPr>
            <a:endParaRPr lang="fi-FI" sz="28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sv-FI" sz="2800">
                <a:latin typeface="Verdana" panose="020B0604030504040204" pitchFamily="34" charset="0"/>
                <a:ea typeface="Verdana" panose="020B0604030504040204" pitchFamily="34" charset="0"/>
              </a:rPr>
              <a:t>Är något oklart, tekniskt sett eller i programmet?</a:t>
            </a:r>
          </a:p>
          <a:p>
            <a:pPr marL="342900" indent="-342900">
              <a:buFont typeface="Arial" panose="020B0604020202020204" pitchFamily="34" charset="0"/>
              <a:buChar char="•"/>
            </a:pPr>
            <a:endParaRPr lang="fi-FI" sz="28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sv-FI" sz="2800">
                <a:latin typeface="Verdana" panose="020B0604030504040204" pitchFamily="34" charset="0"/>
                <a:ea typeface="Verdana" panose="020B0604030504040204" pitchFamily="34" charset="0"/>
              </a:rPr>
              <a:t>Kontakta vid behov Satakunnan Sydänpiiris Verkkopuntari-team i tekniska frågor. Du kan också skicka respons och utvecklingsförslag för programmet: </a:t>
            </a:r>
            <a:r>
              <a:rPr lang="sv-FI" sz="2800">
                <a:latin typeface="Verdana" panose="020B0604030504040204" pitchFamily="34" charset="0"/>
                <a:ea typeface="Verdana" panose="020B0604030504040204" pitchFamily="34" charset="0"/>
                <a:hlinkClick r:id="rId4"/>
              </a:rPr>
              <a:t>verkkopuntari@sydan.fi</a:t>
            </a:r>
            <a:r>
              <a:rPr lang="sv-FI" sz="2800">
                <a:latin typeface="Verdana" panose="020B0604030504040204" pitchFamily="34" charset="0"/>
                <a:ea typeface="Verdana" panose="020B0604030504040204" pitchFamily="34" charset="0"/>
              </a:rPr>
              <a:t> eller 050 342 8945</a:t>
            </a:r>
          </a:p>
        </p:txBody>
      </p:sp>
      <p:sp>
        <p:nvSpPr>
          <p:cNvPr id="6" name="Tekstiruutu 5">
            <a:extLst>
              <a:ext uri="{FF2B5EF4-FFF2-40B4-BE49-F238E27FC236}">
                <a16:creationId xmlns:a16="http://schemas.microsoft.com/office/drawing/2014/main" id="{43AC625E-D869-4CAA-8CC8-A058FF3E4956}"/>
              </a:ext>
            </a:extLst>
          </p:cNvPr>
          <p:cNvSpPr txBox="1"/>
          <p:nvPr/>
        </p:nvSpPr>
        <p:spPr>
          <a:xfrm>
            <a:off x="7775787" y="6112362"/>
            <a:ext cx="2451946" cy="307777"/>
          </a:xfrm>
          <a:prstGeom prst="rect">
            <a:avLst/>
          </a:prstGeom>
          <a:noFill/>
        </p:spPr>
        <p:txBody>
          <a:bodyPr wrap="square" rtlCol="0">
            <a:spAutoFit/>
          </a:bodyPr>
          <a:lstStyle/>
          <a:p>
            <a:r>
              <a:rPr lang="sv-FI"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956965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sv-FI" sz="4400">
                <a:solidFill>
                  <a:schemeClr val="bg1"/>
                </a:solidFill>
                <a:latin typeface="Verdana" panose="020B0604030504040204" pitchFamily="34" charset="0"/>
              </a:rPr>
              <a:t>Tidtabeller</a:t>
            </a:r>
          </a:p>
        </p:txBody>
      </p:sp>
      <p:sp>
        <p:nvSpPr>
          <p:cNvPr id="5" name="Tekstiruutu 4">
            <a:extLst>
              <a:ext uri="{FF2B5EF4-FFF2-40B4-BE49-F238E27FC236}">
                <a16:creationId xmlns:a16="http://schemas.microsoft.com/office/drawing/2014/main" id="{E45CD45F-5027-4BCB-91CE-8D79568991BF}"/>
              </a:ext>
            </a:extLst>
          </p:cNvPr>
          <p:cNvSpPr txBox="1"/>
          <p:nvPr/>
        </p:nvSpPr>
        <p:spPr>
          <a:xfrm>
            <a:off x="514350" y="1634836"/>
            <a:ext cx="10411797" cy="3108543"/>
          </a:xfrm>
          <a:prstGeom prst="rect">
            <a:avLst/>
          </a:prstGeom>
          <a:noFill/>
        </p:spPr>
        <p:txBody>
          <a:bodyPr wrap="square" rtlCol="0">
            <a:spAutoFit/>
          </a:bodyPr>
          <a:lstStyle/>
          <a:p>
            <a:pPr marL="342900" indent="-342900">
              <a:buFont typeface="Arial" panose="020B0604020202020204" pitchFamily="34" charset="0"/>
              <a:buChar char="•"/>
            </a:pPr>
            <a:r>
              <a:rPr lang="sv-FI" sz="2800">
                <a:latin typeface="Verdana" panose="020B0604030504040204" pitchFamily="34" charset="0"/>
                <a:ea typeface="Verdana" panose="020B0604030504040204" pitchFamily="34" charset="0"/>
              </a:rPr>
              <a:t>Verkkopuntari och dess funktioner står till ditt förfogande:</a:t>
            </a:r>
          </a:p>
          <a:p>
            <a:pPr marL="800100" lvl="1" indent="-342900">
              <a:buFont typeface="Arial" panose="020B0604020202020204" pitchFamily="34" charset="0"/>
              <a:buChar char="•"/>
            </a:pPr>
            <a:r>
              <a:rPr lang="sv-FI" sz="2800">
                <a:latin typeface="Verdana" panose="020B0604030504040204" pitchFamily="34" charset="0"/>
                <a:ea typeface="Verdana" panose="020B0604030504040204" pitchFamily="34" charset="0"/>
              </a:rPr>
              <a:t>Möjlighet till handledning under de första 12 veckorna</a:t>
            </a:r>
          </a:p>
          <a:p>
            <a:pPr marL="800100" lvl="1" indent="-342900">
              <a:buFont typeface="Arial" panose="020B0604020202020204" pitchFamily="34" charset="0"/>
              <a:buChar char="•"/>
            </a:pPr>
            <a:r>
              <a:rPr lang="sv-FI" sz="2800">
                <a:latin typeface="Verdana" panose="020B0604030504040204" pitchFamily="34" charset="0"/>
                <a:ea typeface="Verdana" panose="020B0604030504040204" pitchFamily="34" charset="0"/>
              </a:rPr>
              <a:t>Övriga funktioner under året</a:t>
            </a:r>
          </a:p>
          <a:p>
            <a:pPr marL="342900" indent="-342900">
              <a:buFont typeface="Arial" panose="020B0604020202020204" pitchFamily="34" charset="0"/>
              <a:buChar char="•"/>
            </a:pPr>
            <a:endParaRPr lang="fi-FI" sz="28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sv-FI" sz="2800">
                <a:latin typeface="Verdana" panose="020B0604030504040204" pitchFamily="34" charset="0"/>
                <a:ea typeface="Verdana" panose="020B0604030504040204" pitchFamily="34" charset="0"/>
              </a:rPr>
              <a:t>12-veckorsmötet __/__ 20__</a:t>
            </a:r>
          </a:p>
          <a:p>
            <a:endParaRPr lang="fi-FI" sz="28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sv-FI" sz="2800">
                <a:latin typeface="Verdana" panose="020B0604030504040204" pitchFamily="34" charset="0"/>
                <a:ea typeface="Verdana" panose="020B0604030504040204" pitchFamily="34" charset="0"/>
              </a:rPr>
              <a:t>Ettårsmötet __/__20__</a:t>
            </a:r>
          </a:p>
        </p:txBody>
      </p:sp>
      <p:sp>
        <p:nvSpPr>
          <p:cNvPr id="6" name="Tekstiruutu 5">
            <a:extLst>
              <a:ext uri="{FF2B5EF4-FFF2-40B4-BE49-F238E27FC236}">
                <a16:creationId xmlns:a16="http://schemas.microsoft.com/office/drawing/2014/main" id="{B9FA02DD-B663-47C8-8EBE-13E3B6E2ABE7}"/>
              </a:ext>
            </a:extLst>
          </p:cNvPr>
          <p:cNvSpPr txBox="1"/>
          <p:nvPr/>
        </p:nvSpPr>
        <p:spPr>
          <a:xfrm>
            <a:off x="7775787" y="6112362"/>
            <a:ext cx="2451946" cy="307777"/>
          </a:xfrm>
          <a:prstGeom prst="rect">
            <a:avLst/>
          </a:prstGeom>
          <a:noFill/>
        </p:spPr>
        <p:txBody>
          <a:bodyPr wrap="square" rtlCol="0">
            <a:spAutoFit/>
          </a:bodyPr>
          <a:lstStyle/>
          <a:p>
            <a:r>
              <a:rPr lang="sv-FI"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911216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3918" y="6058503"/>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0" y="4492646"/>
            <a:ext cx="12192000" cy="1446550"/>
          </a:xfrm>
          <a:prstGeom prst="rect">
            <a:avLst/>
          </a:prstGeom>
          <a:solidFill>
            <a:srgbClr val="00747A"/>
          </a:solidFill>
        </p:spPr>
        <p:txBody>
          <a:bodyPr wrap="square" rtlCol="0">
            <a:spAutoFit/>
          </a:bodyPr>
          <a:lstStyle/>
          <a:p>
            <a:pPr algn="ctr"/>
            <a:r>
              <a:rPr lang="sv-FI" sz="4400">
                <a:solidFill>
                  <a:schemeClr val="bg1"/>
                </a:solidFill>
                <a:latin typeface="Verdana" panose="020B0604030504040204" pitchFamily="34" charset="0"/>
              </a:rPr>
              <a:t>En förändring uppstår genom handlingar. </a:t>
            </a:r>
          </a:p>
          <a:p>
            <a:pPr algn="ctr"/>
            <a:r>
              <a:rPr lang="sv-FI" sz="4400">
                <a:solidFill>
                  <a:schemeClr val="bg1"/>
                </a:solidFill>
                <a:latin typeface="Verdana" panose="020B0604030504040204" pitchFamily="34" charset="0"/>
              </a:rPr>
              <a:t>Vad är din följande handling?</a:t>
            </a:r>
          </a:p>
        </p:txBody>
      </p:sp>
      <p:pic>
        <p:nvPicPr>
          <p:cNvPr id="6" name="Kuva 5">
            <a:extLst>
              <a:ext uri="{FF2B5EF4-FFF2-40B4-BE49-F238E27FC236}">
                <a16:creationId xmlns:a16="http://schemas.microsoft.com/office/drawing/2014/main" id="{C4BF9BF4-9AD9-4DCE-8816-FCAFD7D837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8504" y="232479"/>
            <a:ext cx="5774991" cy="38499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kstiruutu 6">
            <a:extLst>
              <a:ext uri="{FF2B5EF4-FFF2-40B4-BE49-F238E27FC236}">
                <a16:creationId xmlns:a16="http://schemas.microsoft.com/office/drawing/2014/main" id="{643A229F-2623-4E6B-8C27-2F3FB2132B39}"/>
              </a:ext>
            </a:extLst>
          </p:cNvPr>
          <p:cNvSpPr txBox="1"/>
          <p:nvPr/>
        </p:nvSpPr>
        <p:spPr>
          <a:xfrm>
            <a:off x="7757522" y="6240476"/>
            <a:ext cx="2451946" cy="307777"/>
          </a:xfrm>
          <a:prstGeom prst="rect">
            <a:avLst/>
          </a:prstGeom>
          <a:noFill/>
        </p:spPr>
        <p:txBody>
          <a:bodyPr wrap="square" rtlCol="0">
            <a:spAutoFit/>
          </a:bodyPr>
          <a:lstStyle/>
          <a:p>
            <a:r>
              <a:rPr lang="sv-FI"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829047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3" name="Tekstiruutu 2">
            <a:extLst>
              <a:ext uri="{FF2B5EF4-FFF2-40B4-BE49-F238E27FC236}">
                <a16:creationId xmlns:a16="http://schemas.microsoft.com/office/drawing/2014/main" id="{578C7F38-C929-4D16-A62A-06CED0F38842}"/>
              </a:ext>
            </a:extLst>
          </p:cNvPr>
          <p:cNvSpPr txBox="1"/>
          <p:nvPr/>
        </p:nvSpPr>
        <p:spPr>
          <a:xfrm>
            <a:off x="7775787" y="6112362"/>
            <a:ext cx="2451946" cy="307777"/>
          </a:xfrm>
          <a:prstGeom prst="rect">
            <a:avLst/>
          </a:prstGeom>
          <a:noFill/>
        </p:spPr>
        <p:txBody>
          <a:bodyPr wrap="square" rtlCol="0">
            <a:spAutoFit/>
          </a:bodyPr>
          <a:lstStyle/>
          <a:p>
            <a:r>
              <a:rPr lang="sv-FI" sz="1400">
                <a:solidFill>
                  <a:srgbClr val="ED1B2E"/>
                </a:solidFill>
                <a:latin typeface="Verdana" panose="020B0604030504040204" pitchFamily="34" charset="0"/>
                <a:ea typeface="Verdana" panose="020B0604030504040204" pitchFamily="34" charset="0"/>
              </a:rPr>
              <a:t>Satakunnan Sydänpiiri ry</a:t>
            </a:r>
          </a:p>
        </p:txBody>
      </p:sp>
      <p:sp>
        <p:nvSpPr>
          <p:cNvPr id="4" name="Tekstiruutu 3">
            <a:extLst>
              <a:ext uri="{FF2B5EF4-FFF2-40B4-BE49-F238E27FC236}">
                <a16:creationId xmlns:a16="http://schemas.microsoft.com/office/drawing/2014/main" id="{B62B401D-0B10-4EDE-9844-B2EC3AB08AF3}"/>
              </a:ext>
            </a:extLst>
          </p:cNvPr>
          <p:cNvSpPr txBox="1"/>
          <p:nvPr/>
        </p:nvSpPr>
        <p:spPr>
          <a:xfrm>
            <a:off x="514350" y="284281"/>
            <a:ext cx="11159066" cy="769441"/>
          </a:xfrm>
          <a:prstGeom prst="rect">
            <a:avLst/>
          </a:prstGeom>
          <a:solidFill>
            <a:srgbClr val="00747A"/>
          </a:solidFill>
        </p:spPr>
        <p:txBody>
          <a:bodyPr wrap="square" rtlCol="0">
            <a:spAutoFit/>
          </a:bodyPr>
          <a:lstStyle/>
          <a:p>
            <a:pPr algn="ctr"/>
            <a:r>
              <a:rPr lang="sv-FI" sz="4400">
                <a:solidFill>
                  <a:schemeClr val="bg1"/>
                </a:solidFill>
                <a:latin typeface="Verdana" panose="020B0604030504040204" pitchFamily="34" charset="0"/>
              </a:rPr>
              <a:t>Dagens program:</a:t>
            </a:r>
          </a:p>
        </p:txBody>
      </p:sp>
      <p:sp>
        <p:nvSpPr>
          <p:cNvPr id="6" name="Tekstiruutu 5">
            <a:extLst>
              <a:ext uri="{FF2B5EF4-FFF2-40B4-BE49-F238E27FC236}">
                <a16:creationId xmlns:a16="http://schemas.microsoft.com/office/drawing/2014/main" id="{6F75E81F-E820-4025-9AC4-83DA0720EF93}"/>
              </a:ext>
            </a:extLst>
          </p:cNvPr>
          <p:cNvSpPr txBox="1"/>
          <p:nvPr/>
        </p:nvSpPr>
        <p:spPr>
          <a:xfrm>
            <a:off x="514350" y="1390261"/>
            <a:ext cx="11159065" cy="1200329"/>
          </a:xfrm>
          <a:prstGeom prst="rect">
            <a:avLst/>
          </a:prstGeom>
          <a:noFill/>
        </p:spPr>
        <p:txBody>
          <a:bodyPr wrap="square" rtlCol="0">
            <a:spAutoFit/>
          </a:bodyPr>
          <a:lstStyle/>
          <a:p>
            <a:endParaRPr lang="fi-FI" sz="3600" dirty="0">
              <a:solidFill>
                <a:srgbClr val="00747A"/>
              </a:solidFill>
            </a:endParaRPr>
          </a:p>
          <a:p>
            <a:r>
              <a:rPr lang="sv-FI" sz="3600">
                <a:solidFill>
                  <a:srgbClr val="00747A"/>
                </a:solidFill>
              </a:rPr>
              <a:t>Stärkande av förändringen – värderingar som verksamhetsledare</a:t>
            </a:r>
          </a:p>
        </p:txBody>
      </p:sp>
      <p:sp>
        <p:nvSpPr>
          <p:cNvPr id="7" name="Content Placeholder 4">
            <a:extLst>
              <a:ext uri="{FF2B5EF4-FFF2-40B4-BE49-F238E27FC236}">
                <a16:creationId xmlns:a16="http://schemas.microsoft.com/office/drawing/2014/main" id="{FEDF352D-0FB1-4D55-9DBB-3B3B48361122}"/>
              </a:ext>
            </a:extLst>
          </p:cNvPr>
          <p:cNvSpPr txBox="1">
            <a:spLocks/>
          </p:cNvSpPr>
          <p:nvPr/>
        </p:nvSpPr>
        <p:spPr>
          <a:xfrm>
            <a:off x="516467" y="2373131"/>
            <a:ext cx="11159066" cy="38038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endParaRPr lang="fi-FI" dirty="0">
              <a:latin typeface="Verdana" panose="020B0604030504040204" pitchFamily="34" charset="0"/>
              <a:ea typeface="Verdana" panose="020B0604030504040204" pitchFamily="34" charset="0"/>
            </a:endParaRPr>
          </a:p>
          <a:p>
            <a:pPr fontAlgn="base"/>
            <a:r>
              <a:rPr lang="sv-FI">
                <a:latin typeface="Verdana" panose="020B0604030504040204" pitchFamily="34" charset="0"/>
                <a:ea typeface="Verdana" panose="020B0604030504040204" pitchFamily="34" charset="0"/>
              </a:rPr>
              <a:t>Framgångar ökar motivationen</a:t>
            </a:r>
          </a:p>
          <a:p>
            <a:pPr fontAlgn="base"/>
            <a:r>
              <a:rPr lang="sv-FI">
                <a:latin typeface="Verdana" panose="020B0604030504040204" pitchFamily="34" charset="0"/>
                <a:ea typeface="Verdana" panose="020B0604030504040204" pitchFamily="34" charset="0"/>
              </a:rPr>
              <a:t>Kost som stöder viktkontroll</a:t>
            </a:r>
          </a:p>
          <a:p>
            <a:pPr fontAlgn="base"/>
            <a:r>
              <a:rPr lang="sv-FI">
                <a:latin typeface="Verdana" panose="020B0604030504040204" pitchFamily="34" charset="0"/>
                <a:ea typeface="Verdana" panose="020B0604030504040204" pitchFamily="34" charset="0"/>
              </a:rPr>
              <a:t>Planer för fortsättningen</a:t>
            </a:r>
          </a:p>
          <a:p>
            <a:pPr fontAlgn="base"/>
            <a:r>
              <a:rPr lang="sv-FI">
                <a:latin typeface="Verdana" panose="020B0604030504040204" pitchFamily="34" charset="0"/>
                <a:ea typeface="Verdana" panose="020B0604030504040204" pitchFamily="34" charset="0"/>
              </a:rPr>
              <a:t>Tidtabell</a:t>
            </a:r>
          </a:p>
          <a:p>
            <a:pPr marL="0" indent="0">
              <a:buFont typeface="Arial" panose="020B0604020202020204" pitchFamily="34" charset="0"/>
              <a:buNone/>
            </a:pPr>
            <a:endParaRPr lang="fi-FI" dirty="0"/>
          </a:p>
          <a:p>
            <a:pPr marL="0" indent="0">
              <a:buFont typeface="Arial" panose="020B0604020202020204" pitchFamily="34" charset="0"/>
              <a:buNone/>
            </a:pPr>
            <a:endParaRPr lang="en-FI" dirty="0"/>
          </a:p>
        </p:txBody>
      </p:sp>
    </p:spTree>
    <p:extLst>
      <p:ext uri="{BB962C8B-B14F-4D97-AF65-F5344CB8AC3E}">
        <p14:creationId xmlns:p14="http://schemas.microsoft.com/office/powerpoint/2010/main" val="170244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AC14138B-D1DA-480E-85CD-EBD6CDB51950}"/>
              </a:ext>
            </a:extLst>
          </p:cNvPr>
          <p:cNvSpPr txBox="1"/>
          <p:nvPr/>
        </p:nvSpPr>
        <p:spPr>
          <a:xfrm>
            <a:off x="0" y="0"/>
            <a:ext cx="12192000" cy="769441"/>
          </a:xfrm>
          <a:prstGeom prst="rect">
            <a:avLst/>
          </a:prstGeom>
          <a:solidFill>
            <a:srgbClr val="00747A"/>
          </a:solidFill>
        </p:spPr>
        <p:txBody>
          <a:bodyPr wrap="square" rtlCol="0">
            <a:spAutoFit/>
          </a:bodyPr>
          <a:lstStyle/>
          <a:p>
            <a:pPr algn="ctr"/>
            <a:r>
              <a:rPr lang="sv-FI" sz="4400">
                <a:solidFill>
                  <a:schemeClr val="bg1"/>
                </a:solidFill>
                <a:latin typeface="Verdana" panose="020B0604030504040204" pitchFamily="34" charset="0"/>
                <a:ea typeface="Verdana" panose="020B0604030504040204" pitchFamily="34" charset="0"/>
              </a:rPr>
              <a:t>Framgångar ökar motivationen</a:t>
            </a:r>
          </a:p>
        </p:txBody>
      </p:sp>
      <p:pic>
        <p:nvPicPr>
          <p:cNvPr id="6" name="Kuva 5">
            <a:extLst>
              <a:ext uri="{FF2B5EF4-FFF2-40B4-BE49-F238E27FC236}">
                <a16:creationId xmlns:a16="http://schemas.microsoft.com/office/drawing/2014/main" id="{6D727A83-209D-45A4-8226-D3C8E600C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4560" y="1234440"/>
            <a:ext cx="7802880" cy="43891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kstiruutu 7">
            <a:extLst>
              <a:ext uri="{FF2B5EF4-FFF2-40B4-BE49-F238E27FC236}">
                <a16:creationId xmlns:a16="http://schemas.microsoft.com/office/drawing/2014/main" id="{EA42D2A5-38BE-4AFE-B0E2-09A3AC6DD6D2}"/>
              </a:ext>
            </a:extLst>
          </p:cNvPr>
          <p:cNvSpPr txBox="1"/>
          <p:nvPr/>
        </p:nvSpPr>
        <p:spPr>
          <a:xfrm>
            <a:off x="7775787" y="6112362"/>
            <a:ext cx="2451946" cy="307777"/>
          </a:xfrm>
          <a:prstGeom prst="rect">
            <a:avLst/>
          </a:prstGeom>
          <a:noFill/>
        </p:spPr>
        <p:txBody>
          <a:bodyPr wrap="square" rtlCol="0">
            <a:spAutoFit/>
          </a:bodyPr>
          <a:lstStyle/>
          <a:p>
            <a:r>
              <a:rPr lang="sv-FI"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214518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2CB898C4-09DE-410B-B862-ECE919C1C889}"/>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sv-FI" sz="4400">
                <a:solidFill>
                  <a:schemeClr val="bg1"/>
                </a:solidFill>
                <a:latin typeface="Verdana" panose="020B0604030504040204" pitchFamily="34" charset="0"/>
                <a:ea typeface="Verdana" panose="020B0604030504040204" pitchFamily="34" charset="0"/>
              </a:rPr>
              <a:t>Framgångsmätaren</a:t>
            </a:r>
          </a:p>
        </p:txBody>
      </p:sp>
      <p:pic>
        <p:nvPicPr>
          <p:cNvPr id="7" name="Kuva 6">
            <a:extLst>
              <a:ext uri="{FF2B5EF4-FFF2-40B4-BE49-F238E27FC236}">
                <a16:creationId xmlns:a16="http://schemas.microsoft.com/office/drawing/2014/main" id="{E82F14ED-2DDC-4154-BC7B-672572C6F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537" y="1659603"/>
            <a:ext cx="5309485" cy="35387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ontent Placeholder 5">
            <a:extLst>
              <a:ext uri="{FF2B5EF4-FFF2-40B4-BE49-F238E27FC236}">
                <a16:creationId xmlns:a16="http://schemas.microsoft.com/office/drawing/2014/main" id="{8DDA5680-D380-4722-9CF5-66F16E653CD4}"/>
              </a:ext>
            </a:extLst>
          </p:cNvPr>
          <p:cNvSpPr txBox="1">
            <a:spLocks/>
          </p:cNvSpPr>
          <p:nvPr/>
        </p:nvSpPr>
        <p:spPr>
          <a:xfrm>
            <a:off x="6230980" y="1527312"/>
            <a:ext cx="5580062" cy="400526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2200" dirty="0">
              <a:latin typeface="Verdana" panose="020B0604030504040204" pitchFamily="34" charset="0"/>
              <a:ea typeface="Verdana" panose="020B0604030504040204" pitchFamily="34" charset="0"/>
            </a:endParaRPr>
          </a:p>
          <a:p>
            <a:endParaRPr lang="fi-FI" sz="2200" dirty="0">
              <a:latin typeface="Verdana" panose="020B0604030504040204" pitchFamily="34" charset="0"/>
              <a:ea typeface="Verdana" panose="020B0604030504040204" pitchFamily="34" charset="0"/>
            </a:endParaRPr>
          </a:p>
          <a:p>
            <a:r>
              <a:rPr lang="sv-FI">
                <a:latin typeface="Verdana" panose="020B0604030504040204" pitchFamily="34" charset="0"/>
                <a:ea typeface="Verdana" panose="020B0604030504040204" pitchFamily="34" charset="0"/>
              </a:rPr>
              <a:t>Vad har du lyckats med? </a:t>
            </a:r>
          </a:p>
          <a:p>
            <a:endParaRPr lang="fi-FI" dirty="0">
              <a:latin typeface="Verdana" panose="020B0604030504040204" pitchFamily="34" charset="0"/>
              <a:ea typeface="Verdana" panose="020B0604030504040204" pitchFamily="34" charset="0"/>
            </a:endParaRPr>
          </a:p>
          <a:p>
            <a:r>
              <a:rPr lang="sv-FI">
                <a:latin typeface="Verdana" panose="020B0604030504040204" pitchFamily="34" charset="0"/>
                <a:ea typeface="Verdana" panose="020B0604030504040204" pitchFamily="34" charset="0"/>
              </a:rPr>
              <a:t>Vilka insikter har du fått? </a:t>
            </a:r>
          </a:p>
          <a:p>
            <a:endParaRPr lang="fi-FI" dirty="0">
              <a:latin typeface="Verdana" panose="020B0604030504040204" pitchFamily="34" charset="0"/>
              <a:ea typeface="Verdana" panose="020B0604030504040204" pitchFamily="34" charset="0"/>
            </a:endParaRPr>
          </a:p>
          <a:p>
            <a:r>
              <a:rPr lang="sv-FI">
                <a:latin typeface="Verdana" panose="020B0604030504040204" pitchFamily="34" charset="0"/>
                <a:ea typeface="Verdana" panose="020B0604030504040204" pitchFamily="34" charset="0"/>
              </a:rPr>
              <a:t>Vilka saker har stött din förändring?</a:t>
            </a:r>
          </a:p>
          <a:p>
            <a:pPr marL="0" indent="0">
              <a:buNone/>
            </a:pPr>
            <a:endParaRPr lang="fi-FI" dirty="0"/>
          </a:p>
          <a:p>
            <a:endParaRPr lang="fi-FI" dirty="0"/>
          </a:p>
          <a:p>
            <a:endParaRPr lang="fi-FI" dirty="0"/>
          </a:p>
          <a:p>
            <a:endParaRPr lang="en-FI" dirty="0"/>
          </a:p>
        </p:txBody>
      </p:sp>
      <p:sp>
        <p:nvSpPr>
          <p:cNvPr id="10" name="Tekstiruutu 9">
            <a:extLst>
              <a:ext uri="{FF2B5EF4-FFF2-40B4-BE49-F238E27FC236}">
                <a16:creationId xmlns:a16="http://schemas.microsoft.com/office/drawing/2014/main" id="{1CE15368-2A78-4FFC-8CDF-2B9E0E71E14E}"/>
              </a:ext>
            </a:extLst>
          </p:cNvPr>
          <p:cNvSpPr txBox="1"/>
          <p:nvPr/>
        </p:nvSpPr>
        <p:spPr>
          <a:xfrm>
            <a:off x="7775787" y="6112362"/>
            <a:ext cx="2451946" cy="307777"/>
          </a:xfrm>
          <a:prstGeom prst="rect">
            <a:avLst/>
          </a:prstGeom>
          <a:noFill/>
        </p:spPr>
        <p:txBody>
          <a:bodyPr wrap="square" rtlCol="0">
            <a:spAutoFit/>
          </a:bodyPr>
          <a:lstStyle/>
          <a:p>
            <a:r>
              <a:rPr lang="sv-FI"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1560765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F2308106-5A47-4677-A82F-5254F5EF29B4}"/>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sv-FI" sz="4400">
                <a:solidFill>
                  <a:schemeClr val="bg1"/>
                </a:solidFill>
                <a:latin typeface="Verdana" panose="020B0604030504040204" pitchFamily="34" charset="0"/>
              </a:rPr>
              <a:t>Ett bra liv – en vardag enligt värderingarna</a:t>
            </a:r>
          </a:p>
        </p:txBody>
      </p:sp>
      <p:sp>
        <p:nvSpPr>
          <p:cNvPr id="8" name="Content Placeholder 2">
            <a:extLst>
              <a:ext uri="{FF2B5EF4-FFF2-40B4-BE49-F238E27FC236}">
                <a16:creationId xmlns:a16="http://schemas.microsoft.com/office/drawing/2014/main" id="{47FB9091-A0D3-4B95-9007-6E53B9545F0F}"/>
              </a:ext>
            </a:extLst>
          </p:cNvPr>
          <p:cNvSpPr txBox="1">
            <a:spLocks/>
          </p:cNvSpPr>
          <p:nvPr/>
        </p:nvSpPr>
        <p:spPr>
          <a:xfrm>
            <a:off x="516467" y="1624047"/>
            <a:ext cx="11159066" cy="435133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sz="2400">
                <a:latin typeface="Verdana" panose="020B0604030504040204" pitchFamily="34" charset="0"/>
                <a:ea typeface="Verdana" panose="020B0604030504040204" pitchFamily="34" charset="0"/>
              </a:rPr>
              <a:t>Människan är mer beredd på att göra saker som är viktiga för henne. Vi är mer beredda att anstränga oss om vi har ett bra skäl som är viktigt för oss själva.</a:t>
            </a:r>
          </a:p>
          <a:p>
            <a:pPr marL="0" indent="0">
              <a:buNone/>
            </a:pPr>
            <a:endParaRPr lang="fi-FI" sz="2400" dirty="0">
              <a:latin typeface="Verdana" panose="020B0604030504040204" pitchFamily="34" charset="0"/>
              <a:ea typeface="Verdana" panose="020B0604030504040204" pitchFamily="34" charset="0"/>
            </a:endParaRPr>
          </a:p>
          <a:p>
            <a:r>
              <a:rPr lang="sv-FI" sz="2400">
                <a:latin typeface="Verdana" panose="020B0604030504040204" pitchFamily="34" charset="0"/>
                <a:ea typeface="Verdana" panose="020B0604030504040204" pitchFamily="34" charset="0"/>
              </a:rPr>
              <a:t>Viktkontroll eller andra livsstilsförändringar påverkar hela livet och även om vi vet att det vore bra att ändra på våra vanor är förändringen inte nödvändigtvis bestående. </a:t>
            </a:r>
          </a:p>
          <a:p>
            <a:pPr marL="0" indent="0">
              <a:buNone/>
            </a:pPr>
            <a:endParaRPr lang="fi-FI" sz="2400" dirty="0">
              <a:latin typeface="Verdana" panose="020B0604030504040204" pitchFamily="34" charset="0"/>
              <a:ea typeface="Verdana" panose="020B0604030504040204" pitchFamily="34" charset="0"/>
            </a:endParaRPr>
          </a:p>
          <a:p>
            <a:r>
              <a:rPr lang="sv-FI" sz="2400">
                <a:latin typeface="Verdana" panose="020B0604030504040204" pitchFamily="34" charset="0"/>
                <a:ea typeface="Verdana" panose="020B0604030504040204" pitchFamily="34" charset="0"/>
              </a:rPr>
              <a:t>För en bestående förändring behövs inre motivation, och den inre motivationen kan stärkas när man tänker på frågan: varför vill jag ha förändring? Varför är förändringen viktig för mig? Vilka saker och människor påverkar min livsstilsförändring? </a:t>
            </a:r>
          </a:p>
          <a:p>
            <a:pPr marL="0" indent="0">
              <a:buNone/>
            </a:pPr>
            <a:endParaRPr lang="fi-FI" sz="2400" dirty="0">
              <a:latin typeface="Verdana" panose="020B0604030504040204" pitchFamily="34" charset="0"/>
              <a:ea typeface="Verdana" panose="020B0604030504040204" pitchFamily="34" charset="0"/>
            </a:endParaRPr>
          </a:p>
          <a:p>
            <a:r>
              <a:rPr lang="sv-FI" sz="2400">
                <a:latin typeface="Verdana" panose="020B0604030504040204" pitchFamily="34" charset="0"/>
                <a:ea typeface="Verdana" panose="020B0604030504040204" pitchFamily="34" charset="0"/>
              </a:rPr>
              <a:t>Motivationen till förändring hittas i allmänhet inte i externa saker, utan via saker och människor som är viktiga för oss.</a:t>
            </a:r>
          </a:p>
          <a:p>
            <a:pPr marL="0" indent="0">
              <a:buFont typeface="Arial" panose="020B0604020202020204" pitchFamily="34" charset="0"/>
              <a:buNone/>
            </a:pPr>
            <a:endParaRPr lang="fi-FI" dirty="0"/>
          </a:p>
        </p:txBody>
      </p:sp>
      <p:sp>
        <p:nvSpPr>
          <p:cNvPr id="7" name="Tekstiruutu 6">
            <a:extLst>
              <a:ext uri="{FF2B5EF4-FFF2-40B4-BE49-F238E27FC236}">
                <a16:creationId xmlns:a16="http://schemas.microsoft.com/office/drawing/2014/main" id="{5EC49B96-1609-4D07-BE83-195FCEE8BD73}"/>
              </a:ext>
            </a:extLst>
          </p:cNvPr>
          <p:cNvSpPr txBox="1"/>
          <p:nvPr/>
        </p:nvSpPr>
        <p:spPr>
          <a:xfrm>
            <a:off x="7775787" y="6112362"/>
            <a:ext cx="2451946" cy="307777"/>
          </a:xfrm>
          <a:prstGeom prst="rect">
            <a:avLst/>
          </a:prstGeom>
          <a:noFill/>
        </p:spPr>
        <p:txBody>
          <a:bodyPr wrap="square" rtlCol="0">
            <a:spAutoFit/>
          </a:bodyPr>
          <a:lstStyle/>
          <a:p>
            <a:r>
              <a:rPr lang="sv-FI"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3386099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sv-FI" sz="4400">
                <a:solidFill>
                  <a:schemeClr val="bg1"/>
                </a:solidFill>
                <a:latin typeface="Verdana" panose="020B0604030504040204" pitchFamily="34" charset="0"/>
              </a:rPr>
              <a:t>Ett bra liv – exempel</a:t>
            </a:r>
          </a:p>
        </p:txBody>
      </p:sp>
      <p:graphicFrame>
        <p:nvGraphicFramePr>
          <p:cNvPr id="6" name="Sisällön paikkamerkki 6">
            <a:extLst>
              <a:ext uri="{FF2B5EF4-FFF2-40B4-BE49-F238E27FC236}">
                <a16:creationId xmlns:a16="http://schemas.microsoft.com/office/drawing/2014/main" id="{8830FCF6-09D5-411E-A15B-50FDD8473026}"/>
              </a:ext>
            </a:extLst>
          </p:cNvPr>
          <p:cNvGraphicFramePr>
            <a:graphicFrameLocks/>
          </p:cNvGraphicFramePr>
          <p:nvPr>
            <p:extLst>
              <p:ext uri="{D42A27DB-BD31-4B8C-83A1-F6EECF244321}">
                <p14:modId xmlns:p14="http://schemas.microsoft.com/office/powerpoint/2010/main" val="2230417987"/>
              </p:ext>
            </p:extLst>
          </p:nvPr>
        </p:nvGraphicFramePr>
        <p:xfrm>
          <a:off x="695325" y="1344588"/>
          <a:ext cx="10801349" cy="49482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kstiruutu 7">
            <a:extLst>
              <a:ext uri="{FF2B5EF4-FFF2-40B4-BE49-F238E27FC236}">
                <a16:creationId xmlns:a16="http://schemas.microsoft.com/office/drawing/2014/main" id="{D0D894C0-B421-403B-BA42-C11CF4198067}"/>
              </a:ext>
            </a:extLst>
          </p:cNvPr>
          <p:cNvSpPr txBox="1"/>
          <p:nvPr/>
        </p:nvSpPr>
        <p:spPr>
          <a:xfrm>
            <a:off x="7775787" y="6112362"/>
            <a:ext cx="2451946" cy="307777"/>
          </a:xfrm>
          <a:prstGeom prst="rect">
            <a:avLst/>
          </a:prstGeom>
          <a:noFill/>
        </p:spPr>
        <p:txBody>
          <a:bodyPr wrap="square" rtlCol="0">
            <a:spAutoFit/>
          </a:bodyPr>
          <a:lstStyle/>
          <a:p>
            <a:r>
              <a:rPr lang="sv-FI"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21149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1446550"/>
          </a:xfrm>
          <a:prstGeom prst="rect">
            <a:avLst/>
          </a:prstGeom>
          <a:solidFill>
            <a:srgbClr val="00747A"/>
          </a:solidFill>
        </p:spPr>
        <p:txBody>
          <a:bodyPr wrap="square" rtlCol="0">
            <a:spAutoFit/>
          </a:bodyPr>
          <a:lstStyle/>
          <a:p>
            <a:pPr algn="ctr"/>
            <a:r>
              <a:rPr lang="sv-FI" sz="4400">
                <a:solidFill>
                  <a:schemeClr val="bg1"/>
                </a:solidFill>
                <a:latin typeface="Verdana" panose="020B0604030504040204" pitchFamily="34" charset="0"/>
              </a:rPr>
              <a:t>Övning: </a:t>
            </a:r>
          </a:p>
          <a:p>
            <a:pPr algn="ctr"/>
            <a:r>
              <a:rPr lang="sv-FI" sz="4400">
                <a:solidFill>
                  <a:schemeClr val="bg1"/>
                </a:solidFill>
                <a:latin typeface="Verdana" panose="020B0604030504040204" pitchFamily="34" charset="0"/>
              </a:rPr>
              <a:t>Vad är ett bra liv för dig?</a:t>
            </a:r>
          </a:p>
        </p:txBody>
      </p:sp>
      <p:sp>
        <p:nvSpPr>
          <p:cNvPr id="7" name="Content Placeholder 5">
            <a:extLst>
              <a:ext uri="{FF2B5EF4-FFF2-40B4-BE49-F238E27FC236}">
                <a16:creationId xmlns:a16="http://schemas.microsoft.com/office/drawing/2014/main" id="{E25E2CCE-FAF3-4908-B815-52687A4C819F}"/>
              </a:ext>
            </a:extLst>
          </p:cNvPr>
          <p:cNvSpPr txBox="1">
            <a:spLocks/>
          </p:cNvSpPr>
          <p:nvPr/>
        </p:nvSpPr>
        <p:spPr>
          <a:xfrm>
            <a:off x="514351" y="1924678"/>
            <a:ext cx="6896099" cy="493332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sz="2200">
                <a:latin typeface="Verdana" panose="020B0604030504040204" pitchFamily="34" charset="0"/>
                <a:ea typeface="Verdana" panose="020B0604030504040204" pitchFamily="34" charset="0"/>
              </a:rPr>
              <a:t>Fundera en stund på vilka saker som är viktiga för dig i ditt liv? Vilka människor hör till det? Kanske husdjur? Vad tycker du om att göra? Vad gör livet värdefullt och meningsfullt?</a:t>
            </a:r>
          </a:p>
          <a:p>
            <a:r>
              <a:rPr lang="sv-FI" sz="2200">
                <a:latin typeface="Verdana" panose="020B0604030504040204" pitchFamily="34" charset="0"/>
                <a:ea typeface="Verdana" panose="020B0604030504040204" pitchFamily="34" charset="0"/>
              </a:rPr>
              <a:t>Vilken roll spelar hälsan, viktkontrollen och välbefinnandet här?</a:t>
            </a:r>
          </a:p>
          <a:p>
            <a:r>
              <a:rPr lang="sv-FI" sz="2200">
                <a:latin typeface="Verdana" panose="020B0604030504040204" pitchFamily="34" charset="0"/>
                <a:ea typeface="Verdana" panose="020B0604030504040204" pitchFamily="34" charset="0"/>
              </a:rPr>
              <a:t>Hur fördelas tid och resurser mellan dessa viktiga frågor?</a:t>
            </a:r>
          </a:p>
          <a:p>
            <a:r>
              <a:rPr lang="sv-FI" sz="2200">
                <a:latin typeface="Verdana" panose="020B0604030504040204" pitchFamily="34" charset="0"/>
                <a:ea typeface="Verdana" panose="020B0604030504040204" pitchFamily="34" charset="0"/>
              </a:rPr>
              <a:t>Finns det även tid för det allra viktigaste, dvs. dig själv?</a:t>
            </a:r>
          </a:p>
          <a:p>
            <a:r>
              <a:rPr lang="sv-FI" sz="2200">
                <a:latin typeface="Verdana" panose="020B0604030504040204" pitchFamily="34" charset="0"/>
                <a:ea typeface="Verdana" panose="020B0604030504040204" pitchFamily="34" charset="0"/>
              </a:rPr>
              <a:t>Kan du bidra till att tiden och resurserna fördelas jämnare?</a:t>
            </a:r>
          </a:p>
          <a:p>
            <a:r>
              <a:rPr lang="sv-FI" sz="2200">
                <a:latin typeface="Verdana" panose="020B0604030504040204" pitchFamily="34" charset="0"/>
                <a:ea typeface="Verdana" panose="020B0604030504040204" pitchFamily="34" charset="0"/>
              </a:rPr>
              <a:t>Vad kunde vara det första steget mot ett liv enligt dina värderingar?</a:t>
            </a:r>
          </a:p>
          <a:p>
            <a:endParaRPr lang="fi-FI" dirty="0"/>
          </a:p>
          <a:p>
            <a:endParaRPr lang="fi-FI" dirty="0"/>
          </a:p>
          <a:p>
            <a:endParaRPr lang="fi-FI" dirty="0"/>
          </a:p>
          <a:p>
            <a:endParaRPr lang="en-FI" dirty="0"/>
          </a:p>
        </p:txBody>
      </p:sp>
      <p:pic>
        <p:nvPicPr>
          <p:cNvPr id="8" name="Kuva 7">
            <a:extLst>
              <a:ext uri="{FF2B5EF4-FFF2-40B4-BE49-F238E27FC236}">
                <a16:creationId xmlns:a16="http://schemas.microsoft.com/office/drawing/2014/main" id="{2D770309-FB42-41B4-B620-127E09F63D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265" y="2021697"/>
            <a:ext cx="4110268" cy="23120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kstiruutu 9">
            <a:extLst>
              <a:ext uri="{FF2B5EF4-FFF2-40B4-BE49-F238E27FC236}">
                <a16:creationId xmlns:a16="http://schemas.microsoft.com/office/drawing/2014/main" id="{6E4D7C6D-38A1-4644-8312-A23F77BE4971}"/>
              </a:ext>
            </a:extLst>
          </p:cNvPr>
          <p:cNvSpPr txBox="1"/>
          <p:nvPr/>
        </p:nvSpPr>
        <p:spPr>
          <a:xfrm>
            <a:off x="7775787" y="6112362"/>
            <a:ext cx="2451946" cy="307777"/>
          </a:xfrm>
          <a:prstGeom prst="rect">
            <a:avLst/>
          </a:prstGeom>
          <a:noFill/>
        </p:spPr>
        <p:txBody>
          <a:bodyPr wrap="square" rtlCol="0">
            <a:spAutoFit/>
          </a:bodyPr>
          <a:lstStyle/>
          <a:p>
            <a:r>
              <a:rPr lang="sv-FI"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964597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AC14138B-D1DA-480E-85CD-EBD6CDB51950}"/>
              </a:ext>
            </a:extLst>
          </p:cNvPr>
          <p:cNvSpPr txBox="1"/>
          <p:nvPr/>
        </p:nvSpPr>
        <p:spPr>
          <a:xfrm>
            <a:off x="0" y="220598"/>
            <a:ext cx="12192000" cy="769441"/>
          </a:xfrm>
          <a:prstGeom prst="rect">
            <a:avLst/>
          </a:prstGeom>
          <a:solidFill>
            <a:srgbClr val="00747A"/>
          </a:solidFill>
        </p:spPr>
        <p:txBody>
          <a:bodyPr wrap="square" rtlCol="0">
            <a:spAutoFit/>
          </a:bodyPr>
          <a:lstStyle/>
          <a:p>
            <a:pPr algn="ctr"/>
            <a:r>
              <a:rPr lang="sv-FI" sz="4400">
                <a:solidFill>
                  <a:schemeClr val="bg1"/>
                </a:solidFill>
                <a:latin typeface="Verdana" panose="020B0604030504040204" pitchFamily="34" charset="0"/>
                <a:ea typeface="Verdana" panose="020B0604030504040204" pitchFamily="34" charset="0"/>
              </a:rPr>
              <a:t>Kost som stöder viktkontroll</a:t>
            </a:r>
          </a:p>
        </p:txBody>
      </p:sp>
      <p:pic>
        <p:nvPicPr>
          <p:cNvPr id="6" name="Kuva 5">
            <a:extLst>
              <a:ext uri="{FF2B5EF4-FFF2-40B4-BE49-F238E27FC236}">
                <a16:creationId xmlns:a16="http://schemas.microsoft.com/office/drawing/2014/main" id="{6D727A83-209D-45A4-8226-D3C8E600C3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9920" y="1234440"/>
            <a:ext cx="5852160" cy="4389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kstiruutu 7">
            <a:extLst>
              <a:ext uri="{FF2B5EF4-FFF2-40B4-BE49-F238E27FC236}">
                <a16:creationId xmlns:a16="http://schemas.microsoft.com/office/drawing/2014/main" id="{1541870E-644A-4CD8-B1FA-9EEF045938C5}"/>
              </a:ext>
            </a:extLst>
          </p:cNvPr>
          <p:cNvSpPr txBox="1"/>
          <p:nvPr/>
        </p:nvSpPr>
        <p:spPr>
          <a:xfrm>
            <a:off x="7775787" y="6112362"/>
            <a:ext cx="2451946" cy="307777"/>
          </a:xfrm>
          <a:prstGeom prst="rect">
            <a:avLst/>
          </a:prstGeom>
          <a:noFill/>
        </p:spPr>
        <p:txBody>
          <a:bodyPr wrap="square" rtlCol="0">
            <a:spAutoFit/>
          </a:bodyPr>
          <a:lstStyle/>
          <a:p>
            <a:r>
              <a:rPr lang="sv-FI"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3218560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2123658"/>
          </a:xfrm>
          <a:prstGeom prst="rect">
            <a:avLst/>
          </a:prstGeom>
          <a:solidFill>
            <a:srgbClr val="00747A"/>
          </a:solidFill>
        </p:spPr>
        <p:txBody>
          <a:bodyPr wrap="square" rtlCol="0">
            <a:spAutoFit/>
          </a:bodyPr>
          <a:lstStyle/>
          <a:p>
            <a:pPr algn="ctr"/>
            <a:r>
              <a:rPr lang="sv-FI" sz="4400">
                <a:solidFill>
                  <a:schemeClr val="bg1"/>
                </a:solidFill>
                <a:latin typeface="Verdana" panose="020B0604030504040204" pitchFamily="34" charset="0"/>
              </a:rPr>
              <a:t>Övning: </a:t>
            </a:r>
          </a:p>
          <a:p>
            <a:pPr algn="ctr"/>
            <a:r>
              <a:rPr lang="sv-FI" sz="4400">
                <a:solidFill>
                  <a:schemeClr val="bg1"/>
                </a:solidFill>
                <a:latin typeface="Verdana" panose="020B0604030504040204" pitchFamily="34" charset="0"/>
              </a:rPr>
              <a:t>Livsstil och kost som stöder viktkontroll</a:t>
            </a:r>
          </a:p>
        </p:txBody>
      </p:sp>
      <p:pic>
        <p:nvPicPr>
          <p:cNvPr id="7" name="Kuva 6">
            <a:extLst>
              <a:ext uri="{FF2B5EF4-FFF2-40B4-BE49-F238E27FC236}">
                <a16:creationId xmlns:a16="http://schemas.microsoft.com/office/drawing/2014/main" id="{5F0DCC19-46DF-49F4-AA20-C148E29964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3587" y="2533903"/>
            <a:ext cx="2398924" cy="309903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Content Placeholder 5">
            <a:extLst>
              <a:ext uri="{FF2B5EF4-FFF2-40B4-BE49-F238E27FC236}">
                <a16:creationId xmlns:a16="http://schemas.microsoft.com/office/drawing/2014/main" id="{7726F57E-B868-4C5E-8270-116B4352B8CA}"/>
              </a:ext>
            </a:extLst>
          </p:cNvPr>
          <p:cNvSpPr txBox="1">
            <a:spLocks/>
          </p:cNvSpPr>
          <p:nvPr/>
        </p:nvSpPr>
        <p:spPr>
          <a:xfrm>
            <a:off x="569489" y="2968923"/>
            <a:ext cx="6465154" cy="32973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latin typeface="Verdana" panose="020B0604030504040204" pitchFamily="34" charset="0"/>
                <a:ea typeface="Verdana" panose="020B0604030504040204" pitchFamily="34" charset="0"/>
              </a:rPr>
              <a:t>Vad är viktigt i viktkontrollen?</a:t>
            </a:r>
          </a:p>
          <a:p>
            <a:pPr marL="0" indent="0">
              <a:buNone/>
            </a:pPr>
            <a:endParaRPr lang="fi-FI" dirty="0">
              <a:latin typeface="Verdana" panose="020B0604030504040204" pitchFamily="34" charset="0"/>
              <a:ea typeface="Verdana" panose="020B0604030504040204" pitchFamily="34" charset="0"/>
            </a:endParaRPr>
          </a:p>
          <a:p>
            <a:r>
              <a:rPr lang="sv-FI">
                <a:latin typeface="Verdana" panose="020B0604030504040204" pitchFamily="34" charset="0"/>
                <a:ea typeface="Verdana" panose="020B0604030504040204" pitchFamily="34" charset="0"/>
              </a:rPr>
              <a:t>Vilka faktorer är centrala i kosten och ätandet?</a:t>
            </a:r>
          </a:p>
        </p:txBody>
      </p:sp>
      <p:sp>
        <p:nvSpPr>
          <p:cNvPr id="10" name="Tekstiruutu 9">
            <a:extLst>
              <a:ext uri="{FF2B5EF4-FFF2-40B4-BE49-F238E27FC236}">
                <a16:creationId xmlns:a16="http://schemas.microsoft.com/office/drawing/2014/main" id="{99AD1A17-B6C2-4D56-9E40-645B31ACA939}"/>
              </a:ext>
            </a:extLst>
          </p:cNvPr>
          <p:cNvSpPr txBox="1"/>
          <p:nvPr/>
        </p:nvSpPr>
        <p:spPr>
          <a:xfrm>
            <a:off x="7775787" y="6112362"/>
            <a:ext cx="2451946" cy="307777"/>
          </a:xfrm>
          <a:prstGeom prst="rect">
            <a:avLst/>
          </a:prstGeom>
          <a:noFill/>
        </p:spPr>
        <p:txBody>
          <a:bodyPr wrap="square" rtlCol="0">
            <a:spAutoFit/>
          </a:bodyPr>
          <a:lstStyle/>
          <a:p>
            <a:r>
              <a:rPr lang="sv-FI"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894127733"/>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08B3B1BB633042A3660148A8B017F9" ma:contentTypeVersion="0" ma:contentTypeDescription="Create a new document." ma:contentTypeScope="" ma:versionID="66fb045980154bae914d49911b19a2b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EFBA67F-D61B-4CB0-9871-F4560CD572B7}">
  <ds:schemaRefs>
    <ds:schemaRef ds:uri="http://schemas.microsoft.com/office/2006/metadata/properties"/>
  </ds:schemaRefs>
</ds:datastoreItem>
</file>

<file path=customXml/itemProps2.xml><?xml version="1.0" encoding="utf-8"?>
<ds:datastoreItem xmlns:ds="http://schemas.openxmlformats.org/officeDocument/2006/customXml" ds:itemID="{C64668D6-1858-48C7-B9FC-C936E5098F1B}">
  <ds:schemaRefs>
    <ds:schemaRef ds:uri="http://schemas.microsoft.com/sharepoint/v3/contenttype/forms"/>
  </ds:schemaRefs>
</ds:datastoreItem>
</file>

<file path=customXml/itemProps3.xml><?xml version="1.0" encoding="utf-8"?>
<ds:datastoreItem xmlns:ds="http://schemas.openxmlformats.org/officeDocument/2006/customXml" ds:itemID="{17E2FD4B-0964-4A6F-9EC8-5078B202B5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262</TotalTime>
  <Words>1688</Words>
  <Application>Microsoft Office PowerPoint</Application>
  <PresentationFormat>Laajakuva</PresentationFormat>
  <Paragraphs>170</Paragraphs>
  <Slides>15</Slides>
  <Notes>13</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15</vt:i4>
      </vt:variant>
    </vt:vector>
  </HeadingPairs>
  <TitlesOfParts>
    <vt:vector size="20" baseType="lpstr">
      <vt:lpstr>Arial</vt:lpstr>
      <vt:lpstr>Calibri</vt:lpstr>
      <vt:lpstr>Calibri Light</vt:lpstr>
      <vt:lpstr>Verdana</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Kirsi Järvinen</dc:creator>
  <cp:lastModifiedBy>Johanna Toivola</cp:lastModifiedBy>
  <cp:revision>30</cp:revision>
  <dcterms:created xsi:type="dcterms:W3CDTF">2020-04-23T05:12:49Z</dcterms:created>
  <dcterms:modified xsi:type="dcterms:W3CDTF">2023-04-19T09:40:21Z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0x010100B508B3B1BB633042A3660148A8B017F9</vt:lpwstr>
  </property>
</Properties>
</file>