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73" r:id="rId8"/>
    <p:sldId id="265" r:id="rId9"/>
    <p:sldId id="264" r:id="rId10"/>
    <p:sldId id="274" r:id="rId11"/>
    <p:sldId id="270" r:id="rId12"/>
    <p:sldId id="268" r:id="rId13"/>
    <p:sldId id="275" r:id="rId14"/>
    <p:sldId id="267" r:id="rId15"/>
    <p:sldId id="271" r:id="rId16"/>
    <p:sldId id="272" r:id="rId1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7A"/>
    <a:srgbClr val="7FD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4" d="100"/>
          <a:sy n="104" d="100"/>
        </p:scale>
        <p:origin x="7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22DE4F-C591-4921-A3A5-0EFFDB4818E6}"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i-FI"/>
        </a:p>
      </dgm:t>
    </dgm:pt>
    <dgm:pt modelId="{04BF49A1-C01A-48B0-949C-7D1EA2BB8ACD}">
      <dgm:prSet phldrT="[Teksti]"/>
      <dgm:spPr>
        <a:solidFill>
          <a:srgbClr val="00747A"/>
        </a:solidFill>
      </dgm:spPr>
      <dgm:t>
        <a:bodyPr/>
        <a:lstStyle/>
        <a:p>
          <a:r>
            <a:rPr lang="sv-FI" dirty="1"/>
            <a:t>Ett bra liv</a:t>
          </a:r>
        </a:p>
      </dgm:t>
    </dgm:pt>
    <dgm:pt modelId="{9E84B6CE-5836-42B1-AD6F-7506745207BB}" type="parTrans" cxnId="{934E6F75-D385-451C-B65A-47674F18309B}">
      <dgm:prSet/>
      <dgm:spPr/>
      <dgm:t>
        <a:bodyPr/>
        <a:lstStyle/>
        <a:p>
          <a:endParaRPr lang="fi-FI"/>
        </a:p>
      </dgm:t>
    </dgm:pt>
    <dgm:pt modelId="{C3473C00-5BB5-4BB1-8C12-FE3670D31CDD}" type="sibTrans" cxnId="{934E6F75-D385-451C-B65A-47674F18309B}">
      <dgm:prSet/>
      <dgm:spPr/>
      <dgm:t>
        <a:bodyPr/>
        <a:lstStyle/>
        <a:p>
          <a:endParaRPr lang="fi-FI"/>
        </a:p>
      </dgm:t>
    </dgm:pt>
    <dgm:pt modelId="{636BD0C2-CE29-4D33-9AD2-CE1BB312ADCB}">
      <dgm:prSet phldrT="[Teksti]" custT="1"/>
      <dgm:spPr>
        <a:solidFill>
          <a:srgbClr val="00747A"/>
        </a:solidFill>
      </dgm:spPr>
      <dgm:t>
        <a:bodyPr/>
        <a:lstStyle/>
        <a:p>
          <a:r>
            <a:rPr lang="sv-FI" dirty="1" sz="1600">
              <a:latin typeface="Verdana" panose="020B0604030504040204" pitchFamily="34" charset="0"/>
              <a:ea typeface="Verdana" panose="020B0604030504040204" pitchFamily="34" charset="0"/>
            </a:rPr>
            <a:t>familj</a:t>
          </a:r>
        </a:p>
      </dgm:t>
    </dgm:pt>
    <dgm:pt modelId="{06D4588B-02AF-4838-B8C2-AC4A0C0DF377}" type="parTrans" cxnId="{08EFF2A5-7579-4E22-8A7B-46CA2555D700}">
      <dgm:prSet/>
      <dgm:spPr>
        <a:solidFill>
          <a:srgbClr val="7FD5C5"/>
        </a:solidFill>
      </dgm:spPr>
      <dgm:t>
        <a:bodyPr/>
        <a:lstStyle/>
        <a:p>
          <a:endParaRPr lang="fi-FI"/>
        </a:p>
      </dgm:t>
    </dgm:pt>
    <dgm:pt modelId="{FF83FF47-ADB4-4B57-9C41-CDE599BA2F59}" type="sibTrans" cxnId="{08EFF2A5-7579-4E22-8A7B-46CA2555D700}">
      <dgm:prSet/>
      <dgm:spPr/>
      <dgm:t>
        <a:bodyPr/>
        <a:lstStyle/>
        <a:p>
          <a:endParaRPr lang="fi-FI"/>
        </a:p>
      </dgm:t>
    </dgm:pt>
    <dgm:pt modelId="{D8C9DDE2-3824-4E44-9046-2B30223C6506}">
      <dgm:prSet phldrT="[Teksti]" custT="1"/>
      <dgm:spPr>
        <a:solidFill>
          <a:srgbClr val="00747A"/>
        </a:solidFill>
      </dgm:spPr>
      <dgm:t>
        <a:bodyPr/>
        <a:lstStyle/>
        <a:p>
          <a:r>
            <a:rPr lang="sv-FI" dirty="1" sz="1600">
              <a:latin typeface="Verdana" panose="020B0604030504040204" pitchFamily="34" charset="0"/>
              <a:ea typeface="Verdana" panose="020B0604030504040204" pitchFamily="34" charset="0"/>
            </a:rPr>
            <a:t>vänner</a:t>
          </a:r>
        </a:p>
      </dgm:t>
    </dgm:pt>
    <dgm:pt modelId="{6C001096-8616-484F-A5D5-E1F2CD0DBCEF}" type="parTrans" cxnId="{5DA795ED-0120-4B9B-889F-6DB872112D6C}">
      <dgm:prSet/>
      <dgm:spPr>
        <a:solidFill>
          <a:srgbClr val="7FD5C5"/>
        </a:solidFill>
      </dgm:spPr>
      <dgm:t>
        <a:bodyPr/>
        <a:lstStyle/>
        <a:p>
          <a:endParaRPr lang="fi-FI"/>
        </a:p>
      </dgm:t>
    </dgm:pt>
    <dgm:pt modelId="{A9D7D99B-0CE7-4EB7-A0D1-87F90B7B1794}" type="sibTrans" cxnId="{5DA795ED-0120-4B9B-889F-6DB872112D6C}">
      <dgm:prSet/>
      <dgm:spPr/>
      <dgm:t>
        <a:bodyPr/>
        <a:lstStyle/>
        <a:p>
          <a:endParaRPr lang="fi-FI"/>
        </a:p>
      </dgm:t>
    </dgm:pt>
    <dgm:pt modelId="{0CA7FC65-EC90-40CE-A127-CA265E6DC1B2}">
      <dgm:prSet phldrT="[Teksti]" custT="1"/>
      <dgm:spPr>
        <a:solidFill>
          <a:srgbClr val="00747A"/>
        </a:solidFill>
      </dgm:spPr>
      <dgm:t>
        <a:bodyPr/>
        <a:lstStyle/>
        <a:p>
          <a:r>
            <a:rPr lang="sv-FI" dirty="1" sz="1600">
              <a:latin typeface="Verdana" panose="020B0604030504040204" pitchFamily="34" charset="0"/>
              <a:ea typeface="Verdana" panose="020B0604030504040204" pitchFamily="34" charset="0"/>
            </a:rPr>
            <a:t>arbete</a:t>
          </a:r>
        </a:p>
      </dgm:t>
    </dgm:pt>
    <dgm:pt modelId="{9DBF3E88-B09C-4072-A6E1-7D333C0A9420}" type="parTrans" cxnId="{3B6847FF-4899-4001-AE14-81789E727830}">
      <dgm:prSet/>
      <dgm:spPr>
        <a:solidFill>
          <a:srgbClr val="7FD5C5"/>
        </a:solidFill>
      </dgm:spPr>
      <dgm:t>
        <a:bodyPr/>
        <a:lstStyle/>
        <a:p>
          <a:endParaRPr lang="fi-FI"/>
        </a:p>
      </dgm:t>
    </dgm:pt>
    <dgm:pt modelId="{DF2F20AA-43E3-4C36-B06A-B0769B81F5A2}" type="sibTrans" cxnId="{3B6847FF-4899-4001-AE14-81789E727830}">
      <dgm:prSet/>
      <dgm:spPr/>
      <dgm:t>
        <a:bodyPr/>
        <a:lstStyle/>
        <a:p>
          <a:endParaRPr lang="fi-FI"/>
        </a:p>
      </dgm:t>
    </dgm:pt>
    <dgm:pt modelId="{2C60D463-D8DD-4E8A-919E-29E23AAACEE6}">
      <dgm:prSet phldrT="[Teksti]" custT="1"/>
      <dgm:spPr>
        <a:solidFill>
          <a:srgbClr val="00747A"/>
        </a:solidFill>
      </dgm:spPr>
      <dgm:t>
        <a:bodyPr/>
        <a:lstStyle/>
        <a:p>
          <a:r>
            <a:rPr lang="sv-FI" dirty="1" sz="1600">
              <a:latin typeface="Verdana" panose="020B0604030504040204" pitchFamily="34" charset="0"/>
              <a:ea typeface="Verdana" panose="020B0604030504040204" pitchFamily="34" charset="0"/>
            </a:rPr>
            <a:t>hobbyer</a:t>
          </a:r>
        </a:p>
      </dgm:t>
    </dgm:pt>
    <dgm:pt modelId="{CA51DF3F-3CEB-43AC-8763-115E7AFDC4DC}" type="parTrans" cxnId="{6AFD0F34-1AA2-4B75-A570-0D2ED1CFE458}">
      <dgm:prSet/>
      <dgm:spPr>
        <a:solidFill>
          <a:srgbClr val="7FD5C5"/>
        </a:solidFill>
      </dgm:spPr>
      <dgm:t>
        <a:bodyPr/>
        <a:lstStyle/>
        <a:p>
          <a:endParaRPr lang="fi-FI"/>
        </a:p>
      </dgm:t>
    </dgm:pt>
    <dgm:pt modelId="{A77EA256-92D5-4464-8C32-AFE61DA7FB09}" type="sibTrans" cxnId="{6AFD0F34-1AA2-4B75-A570-0D2ED1CFE458}">
      <dgm:prSet/>
      <dgm:spPr/>
      <dgm:t>
        <a:bodyPr/>
        <a:lstStyle/>
        <a:p>
          <a:endParaRPr lang="fi-FI"/>
        </a:p>
      </dgm:t>
    </dgm:pt>
    <dgm:pt modelId="{89C86369-0F82-41E6-A578-1002CDEF1E2D}">
      <dgm:prSet phldrT="[Teksti]" phldr="1"/>
      <dgm:spPr/>
      <dgm:t>
        <a:bodyPr/>
        <a:lstStyle/>
        <a:p>
          <a:endParaRPr lang="fi-FI"/>
        </a:p>
      </dgm:t>
    </dgm:pt>
    <dgm:pt modelId="{2D902CE4-08CE-4A06-8761-0AF575B7870C}" type="parTrans" cxnId="{F5A189C6-5765-44F9-B1C3-4C5153D7A89C}">
      <dgm:prSet/>
      <dgm:spPr/>
      <dgm:t>
        <a:bodyPr/>
        <a:lstStyle/>
        <a:p>
          <a:endParaRPr lang="fi-FI"/>
        </a:p>
      </dgm:t>
    </dgm:pt>
    <dgm:pt modelId="{B708642A-FBD4-45A3-ACB4-83AAD6E2B66E}" type="sibTrans" cxnId="{F5A189C6-5765-44F9-B1C3-4C5153D7A89C}">
      <dgm:prSet/>
      <dgm:spPr/>
      <dgm:t>
        <a:bodyPr/>
        <a:lstStyle/>
        <a:p>
          <a:endParaRPr lang="fi-FI"/>
        </a:p>
      </dgm:t>
    </dgm:pt>
    <dgm:pt modelId="{1B06C473-AF91-46F9-ADE1-7F7266279600}">
      <dgm:prSet phldrT="[Teksti]" custT="1"/>
      <dgm:spPr>
        <a:solidFill>
          <a:srgbClr val="00747A"/>
        </a:solidFill>
      </dgm:spPr>
      <dgm:t>
        <a:bodyPr/>
        <a:lstStyle/>
        <a:p>
          <a:r>
            <a:rPr lang="sv-FI" dirty="1" sz="1600">
              <a:latin typeface="Verdana" panose="020B0604030504040204" pitchFamily="34" charset="0"/>
              <a:ea typeface="Verdana" panose="020B0604030504040204" pitchFamily="34" charset="0"/>
            </a:rPr>
            <a:t>andlighet</a:t>
          </a:r>
        </a:p>
      </dgm:t>
    </dgm:pt>
    <dgm:pt modelId="{5B4DF14F-EC4F-435C-A5D2-5B3798EEE641}" type="parTrans" cxnId="{11CBB8C8-2992-4E36-88A2-926CE243D9B1}">
      <dgm:prSet/>
      <dgm:spPr>
        <a:solidFill>
          <a:srgbClr val="7FD5C5"/>
        </a:solidFill>
      </dgm:spPr>
      <dgm:t>
        <a:bodyPr/>
        <a:lstStyle/>
        <a:p>
          <a:endParaRPr lang="fi-FI"/>
        </a:p>
      </dgm:t>
    </dgm:pt>
    <dgm:pt modelId="{464078A5-CEC4-4F44-B440-C5DB7FDDF51E}" type="sibTrans" cxnId="{11CBB8C8-2992-4E36-88A2-926CE243D9B1}">
      <dgm:prSet/>
      <dgm:spPr/>
      <dgm:t>
        <a:bodyPr/>
        <a:lstStyle/>
        <a:p>
          <a:endParaRPr lang="fi-FI"/>
        </a:p>
      </dgm:t>
    </dgm:pt>
    <dgm:pt modelId="{DAFF9725-10A6-4457-8B3B-35C0BB02A141}">
      <dgm:prSet phldrT="[Teksti]" custT="1"/>
      <dgm:spPr>
        <a:solidFill>
          <a:srgbClr val="00747A"/>
        </a:solidFill>
      </dgm:spPr>
      <dgm:t>
        <a:bodyPr/>
        <a:lstStyle/>
        <a:p>
          <a:r>
            <a:rPr lang="sv-FI" dirty="1" sz="1600">
              <a:latin typeface="Verdana" panose="020B0604030504040204" pitchFamily="34" charset="0"/>
              <a:ea typeface="Verdana" panose="020B0604030504040204" pitchFamily="34" charset="0"/>
            </a:rPr>
            <a:t>miljö</a:t>
          </a:r>
        </a:p>
      </dgm:t>
    </dgm:pt>
    <dgm:pt modelId="{34346B96-E0F7-49C9-AC31-3796CE1C4650}" type="parTrans" cxnId="{8AFD7153-96E7-4DE6-85C2-628152E0C928}">
      <dgm:prSet/>
      <dgm:spPr>
        <a:solidFill>
          <a:srgbClr val="7FD5C5"/>
        </a:solidFill>
      </dgm:spPr>
      <dgm:t>
        <a:bodyPr/>
        <a:lstStyle/>
        <a:p>
          <a:endParaRPr lang="fi-FI"/>
        </a:p>
      </dgm:t>
    </dgm:pt>
    <dgm:pt modelId="{F69D28AD-3D8A-4D87-BED8-809F52455231}" type="sibTrans" cxnId="{8AFD7153-96E7-4DE6-85C2-628152E0C928}">
      <dgm:prSet/>
      <dgm:spPr/>
      <dgm:t>
        <a:bodyPr/>
        <a:lstStyle/>
        <a:p>
          <a:endParaRPr lang="fi-FI"/>
        </a:p>
      </dgm:t>
    </dgm:pt>
    <dgm:pt modelId="{6B17F4BB-18C1-4D9E-A72F-2C5F70C5504E}">
      <dgm:prSet phldrT="[Teksti]" custT="1"/>
      <dgm:spPr>
        <a:solidFill>
          <a:srgbClr val="00747A"/>
        </a:solidFill>
      </dgm:spPr>
      <dgm:t>
        <a:bodyPr/>
        <a:lstStyle/>
        <a:p>
          <a:r>
            <a:rPr lang="sv-FI" dirty="1" sz="1600">
              <a:latin typeface="Verdana" panose="020B0604030504040204" pitchFamily="34" charset="0"/>
              <a:ea typeface="Verdana" panose="020B0604030504040204" pitchFamily="34" charset="0"/>
            </a:rPr>
            <a:t>hälsa</a:t>
          </a:r>
        </a:p>
      </dgm:t>
    </dgm:pt>
    <dgm:pt modelId="{6C50DB5B-8519-4575-8960-CE4D2AB7A0A7}" type="parTrans" cxnId="{4063E802-42DF-4870-BE20-B09A9AEC8C7E}">
      <dgm:prSet/>
      <dgm:spPr>
        <a:solidFill>
          <a:srgbClr val="7FD5C5"/>
        </a:solidFill>
      </dgm:spPr>
      <dgm:t>
        <a:bodyPr/>
        <a:lstStyle/>
        <a:p>
          <a:endParaRPr lang="fi-FI"/>
        </a:p>
      </dgm:t>
    </dgm:pt>
    <dgm:pt modelId="{482524AB-7AD3-4910-8474-F5D4CBE21CB9}" type="sibTrans" cxnId="{4063E802-42DF-4870-BE20-B09A9AEC8C7E}">
      <dgm:prSet/>
      <dgm:spPr/>
      <dgm:t>
        <a:bodyPr/>
        <a:lstStyle/>
        <a:p>
          <a:endParaRPr lang="fi-FI"/>
        </a:p>
      </dgm:t>
    </dgm:pt>
    <dgm:pt modelId="{1B11FD3C-FAB8-4238-BD61-CFD81E92ABAE}">
      <dgm:prSet phldrT="[Teksti]" custT="1"/>
      <dgm:spPr>
        <a:solidFill>
          <a:srgbClr val="00747A"/>
        </a:solidFill>
      </dgm:spPr>
      <dgm:t>
        <a:bodyPr/>
        <a:lstStyle/>
        <a:p>
          <a:r>
            <a:rPr lang="sv-FI" dirty="1" sz="1600">
              <a:latin typeface="Verdana" panose="020B0604030504040204" pitchFamily="34" charset="0"/>
              <a:ea typeface="Verdana" panose="020B0604030504040204" pitchFamily="34" charset="0"/>
            </a:rPr>
            <a:t>fritid</a:t>
          </a:r>
        </a:p>
      </dgm:t>
    </dgm:pt>
    <dgm:pt modelId="{8D060AAA-72A6-424C-91AC-353928F21112}" type="parTrans" cxnId="{50EA4949-02A9-4122-A70C-D110BF7A9BD1}">
      <dgm:prSet/>
      <dgm:spPr>
        <a:solidFill>
          <a:srgbClr val="7FD5C5"/>
        </a:solidFill>
      </dgm:spPr>
      <dgm:t>
        <a:bodyPr/>
        <a:lstStyle/>
        <a:p>
          <a:endParaRPr lang="fi-FI"/>
        </a:p>
      </dgm:t>
    </dgm:pt>
    <dgm:pt modelId="{6B1E33C5-3F59-4171-B553-B3EBA91DE575}" type="sibTrans" cxnId="{50EA4949-02A9-4122-A70C-D110BF7A9BD1}">
      <dgm:prSet/>
      <dgm:spPr/>
      <dgm:t>
        <a:bodyPr/>
        <a:lstStyle/>
        <a:p>
          <a:endParaRPr lang="fi-FI"/>
        </a:p>
      </dgm:t>
    </dgm:pt>
    <dgm:pt modelId="{74F369E7-4B2B-A94F-AD06-92E20191C5D8}">
      <dgm:prSet phldrT="[Teksti]" custT="1"/>
      <dgm:spPr>
        <a:solidFill>
          <a:srgbClr val="00747A"/>
        </a:solidFill>
      </dgm:spPr>
      <dgm:t>
        <a:bodyPr/>
        <a:lstStyle/>
        <a:p>
          <a:r>
            <a:rPr lang="sv-FI" dirty="1" sz="1600">
              <a:latin typeface="Verdana" panose="020B0604030504040204" pitchFamily="34" charset="0"/>
              <a:ea typeface="Verdana" panose="020B0604030504040204" pitchFamily="34" charset="0"/>
            </a:rPr>
            <a:t>meningsfull sysselsättning</a:t>
          </a:r>
        </a:p>
      </dgm:t>
    </dgm:pt>
    <dgm:pt modelId="{4208F07E-D815-E843-BEBB-F4E0DA589310}" type="parTrans" cxnId="{2C282ED2-E390-684A-97FD-6A943AA93619}">
      <dgm:prSet/>
      <dgm:spPr>
        <a:solidFill>
          <a:srgbClr val="7FD5C5"/>
        </a:solidFill>
      </dgm:spPr>
      <dgm:t>
        <a:bodyPr/>
        <a:lstStyle/>
        <a:p>
          <a:endParaRPr lang="en-US"/>
        </a:p>
      </dgm:t>
    </dgm:pt>
    <dgm:pt modelId="{EFF00A69-DA75-B547-8E1C-C24DDE7DC8DF}" type="sibTrans" cxnId="{2C282ED2-E390-684A-97FD-6A943AA93619}">
      <dgm:prSet/>
      <dgm:spPr/>
      <dgm:t>
        <a:bodyPr/>
        <a:lstStyle/>
        <a:p>
          <a:endParaRPr lang="en-US"/>
        </a:p>
      </dgm:t>
    </dgm:pt>
    <dgm:pt modelId="{7D901641-5B18-8D46-92A5-43C8C8F979CA}">
      <dgm:prSet phldrT="[Teksti]" custT="1"/>
      <dgm:spPr>
        <a:solidFill>
          <a:srgbClr val="00747A"/>
        </a:solidFill>
      </dgm:spPr>
      <dgm:t>
        <a:bodyPr/>
        <a:lstStyle/>
        <a:p>
          <a:r>
            <a:rPr lang="sv-FI" dirty="1" sz="1600">
              <a:latin typeface="Verdana" panose="020B0604030504040204" pitchFamily="34" charset="0"/>
              <a:ea typeface="Verdana" panose="020B0604030504040204" pitchFamily="34" charset="0"/>
            </a:rPr>
            <a:t>ekonomisk trygghet</a:t>
          </a:r>
        </a:p>
      </dgm:t>
    </dgm:pt>
    <dgm:pt modelId="{7C5E79CE-3F41-6547-9648-D71D864F178A}" type="parTrans" cxnId="{78FCDBD2-94AF-094A-9B28-B2810EFDE3BF}">
      <dgm:prSet/>
      <dgm:spPr>
        <a:solidFill>
          <a:srgbClr val="7FD5C5"/>
        </a:solidFill>
      </dgm:spPr>
      <dgm:t>
        <a:bodyPr/>
        <a:lstStyle/>
        <a:p>
          <a:endParaRPr lang="en-US"/>
        </a:p>
      </dgm:t>
    </dgm:pt>
    <dgm:pt modelId="{D8D3A7A0-C9D3-A846-A3A5-C544B7A17D6A}" type="sibTrans" cxnId="{78FCDBD2-94AF-094A-9B28-B2810EFDE3BF}">
      <dgm:prSet/>
      <dgm:spPr/>
      <dgm:t>
        <a:bodyPr/>
        <a:lstStyle/>
        <a:p>
          <a:endParaRPr lang="en-US"/>
        </a:p>
      </dgm:t>
    </dgm:pt>
    <dgm:pt modelId="{DC487475-31F3-654C-B303-63617BCD750F}">
      <dgm:prSet phldrT="[Teksti]" custT="1"/>
      <dgm:spPr>
        <a:solidFill>
          <a:srgbClr val="00747A"/>
        </a:solidFill>
      </dgm:spPr>
      <dgm:t>
        <a:bodyPr/>
        <a:lstStyle/>
        <a:p>
          <a:r>
            <a:rPr lang="sv-FI" dirty="1" sz="1600">
              <a:latin typeface="Verdana" panose="020B0604030504040204" pitchFamily="34" charset="0"/>
              <a:ea typeface="Verdana" panose="020B0604030504040204" pitchFamily="34" charset="0"/>
            </a:rPr>
            <a:t>hem</a:t>
          </a:r>
        </a:p>
      </dgm:t>
    </dgm:pt>
    <dgm:pt modelId="{9802C6DF-5158-8248-95EB-D5F56F607D82}" type="parTrans" cxnId="{EA18B5E8-5B28-2544-95D2-74802CE75A43}">
      <dgm:prSet/>
      <dgm:spPr>
        <a:solidFill>
          <a:srgbClr val="7FD5C5"/>
        </a:solidFill>
      </dgm:spPr>
      <dgm:t>
        <a:bodyPr/>
        <a:lstStyle/>
        <a:p>
          <a:endParaRPr lang="en-US"/>
        </a:p>
      </dgm:t>
    </dgm:pt>
    <dgm:pt modelId="{A1929084-14B4-084D-88D7-598403195C01}" type="sibTrans" cxnId="{EA18B5E8-5B28-2544-95D2-74802CE75A43}">
      <dgm:prSet/>
      <dgm:spPr/>
      <dgm:t>
        <a:bodyPr/>
        <a:lstStyle/>
        <a:p>
          <a:endParaRPr lang="en-US"/>
        </a:p>
      </dgm:t>
    </dgm:pt>
    <dgm:pt modelId="{AA8E12F3-FA2A-5641-BF6C-180AFD467E70}">
      <dgm:prSet phldrT="[Teksti]" custT="1"/>
      <dgm:spPr>
        <a:solidFill>
          <a:srgbClr val="00747A"/>
        </a:solidFill>
      </dgm:spPr>
      <dgm:t>
        <a:bodyPr/>
        <a:lstStyle/>
        <a:p>
          <a:r>
            <a:rPr lang="sv-FI" dirty="1" sz="1600">
              <a:latin typeface="Verdana" panose="020B0604030504040204" pitchFamily="34" charset="0"/>
              <a:ea typeface="Verdana" panose="020B0604030504040204" pitchFamily="34" charset="0"/>
            </a:rPr>
            <a:t>funktionsförmåga</a:t>
          </a:r>
        </a:p>
      </dgm:t>
    </dgm:pt>
    <dgm:pt modelId="{28ADA303-86F1-EF44-BB6D-5D2AE585587E}" type="parTrans" cxnId="{CD38EF2C-5C17-C14D-A51A-B9744C4DA285}">
      <dgm:prSet/>
      <dgm:spPr>
        <a:solidFill>
          <a:srgbClr val="7FD5C5"/>
        </a:solidFill>
      </dgm:spPr>
      <dgm:t>
        <a:bodyPr/>
        <a:lstStyle/>
        <a:p>
          <a:endParaRPr lang="en-US"/>
        </a:p>
      </dgm:t>
    </dgm:pt>
    <dgm:pt modelId="{523327DA-85EF-3F43-86BF-5F4B20CB7D23}" type="sibTrans" cxnId="{CD38EF2C-5C17-C14D-A51A-B9744C4DA285}">
      <dgm:prSet/>
      <dgm:spPr/>
      <dgm:t>
        <a:bodyPr/>
        <a:lstStyle/>
        <a:p>
          <a:endParaRPr lang="en-US"/>
        </a:p>
      </dgm:t>
    </dgm:pt>
    <dgm:pt modelId="{11C1395D-6462-294A-BEB9-35D001E988F7}">
      <dgm:prSet phldrT="[Teksti]" custT="1"/>
      <dgm:spPr>
        <a:solidFill>
          <a:srgbClr val="00747A"/>
        </a:solidFill>
      </dgm:spPr>
      <dgm:t>
        <a:bodyPr/>
        <a:lstStyle/>
        <a:p>
          <a:r>
            <a:rPr lang="sv-FI" dirty="1" sz="1600">
              <a:latin typeface="Verdana" panose="020B0604030504040204" pitchFamily="34" charset="0"/>
              <a:ea typeface="Verdana" panose="020B0604030504040204" pitchFamily="34" charset="0"/>
            </a:rPr>
            <a:t>fysisk</a:t>
          </a:r>
          <a:r>
            <a:rPr lang="sv-FI" dirty="1" sz="1600"/>
            <a:t> </a:t>
          </a:r>
          <a:r>
            <a:rPr lang="sv-FI" dirty="1" sz="1600">
              <a:latin typeface="Verdana" panose="020B0604030504040204" pitchFamily="34" charset="0"/>
              <a:ea typeface="Verdana" panose="020B0604030504040204" pitchFamily="34" charset="0"/>
            </a:rPr>
            <a:t>kondition</a:t>
          </a:r>
        </a:p>
      </dgm:t>
    </dgm:pt>
    <dgm:pt modelId="{349C98E4-A29A-4049-A5CE-230021CA3ED9}" type="parTrans" cxnId="{C32B7AD6-F31D-404B-B7E4-D5A4A357CA66}">
      <dgm:prSet/>
      <dgm:spPr>
        <a:solidFill>
          <a:srgbClr val="7FD5C5"/>
        </a:solidFill>
      </dgm:spPr>
      <dgm:t>
        <a:bodyPr/>
        <a:lstStyle/>
        <a:p>
          <a:endParaRPr lang="en-US"/>
        </a:p>
      </dgm:t>
    </dgm:pt>
    <dgm:pt modelId="{3FAB4117-E3E0-2744-90FD-710C5787E83F}" type="sibTrans" cxnId="{C32B7AD6-F31D-404B-B7E4-D5A4A357CA66}">
      <dgm:prSet/>
      <dgm:spPr/>
      <dgm:t>
        <a:bodyPr/>
        <a:lstStyle/>
        <a:p>
          <a:endParaRPr lang="en-US"/>
        </a:p>
      </dgm:t>
    </dgm:pt>
    <dgm:pt modelId="{03B4AE25-5097-4715-AF1B-F64E5A9FAAE0}" type="pres">
      <dgm:prSet presAssocID="{4C22DE4F-C591-4921-A3A5-0EFFDB4818E6}" presName="Name0" presStyleCnt="0">
        <dgm:presLayoutVars>
          <dgm:chMax val="1"/>
          <dgm:dir/>
          <dgm:animLvl val="ctr"/>
          <dgm:resizeHandles val="exact"/>
        </dgm:presLayoutVars>
      </dgm:prSet>
      <dgm:spPr/>
    </dgm:pt>
    <dgm:pt modelId="{B61BDB06-9BD1-478E-BFA8-55FC69C4F455}" type="pres">
      <dgm:prSet presAssocID="{04BF49A1-C01A-48B0-949C-7D1EA2BB8ACD}" presName="centerShape" presStyleLbl="node0" presStyleIdx="0" presStyleCnt="1"/>
      <dgm:spPr/>
    </dgm:pt>
    <dgm:pt modelId="{350C8775-CAEE-464C-8EDA-3F3766041E3F}" type="pres">
      <dgm:prSet presAssocID="{06D4588B-02AF-4838-B8C2-AC4A0C0DF377}" presName="parTrans" presStyleLbl="sibTrans2D1" presStyleIdx="0" presStyleCnt="13"/>
      <dgm:spPr/>
    </dgm:pt>
    <dgm:pt modelId="{12FD7F72-3ECC-4054-8B2E-29ACB6A2F020}" type="pres">
      <dgm:prSet presAssocID="{06D4588B-02AF-4838-B8C2-AC4A0C0DF377}" presName="connectorText" presStyleLbl="sibTrans2D1" presStyleIdx="0" presStyleCnt="13"/>
      <dgm:spPr/>
    </dgm:pt>
    <dgm:pt modelId="{A190A49D-BC57-47B8-8F65-BA48F8432D26}" type="pres">
      <dgm:prSet presAssocID="{636BD0C2-CE29-4D33-9AD2-CE1BB312ADCB}" presName="node" presStyleLbl="node1" presStyleIdx="0" presStyleCnt="13" custScaleX="182701" custRadScaleRad="102277" custRadScaleInc="54053">
        <dgm:presLayoutVars>
          <dgm:bulletEnabled val="1"/>
        </dgm:presLayoutVars>
      </dgm:prSet>
      <dgm:spPr/>
    </dgm:pt>
    <dgm:pt modelId="{AEC8B8F0-AC77-443D-9DCC-A90B9BD74FA6}" type="pres">
      <dgm:prSet presAssocID="{6C001096-8616-484F-A5D5-E1F2CD0DBCEF}" presName="parTrans" presStyleLbl="sibTrans2D1" presStyleIdx="1" presStyleCnt="13" custLinFactNeighborX="-28814" custLinFactNeighborY="-23303"/>
      <dgm:spPr/>
    </dgm:pt>
    <dgm:pt modelId="{093E4D9E-DBA5-4FF9-81D3-B410215F8A15}" type="pres">
      <dgm:prSet presAssocID="{6C001096-8616-484F-A5D5-E1F2CD0DBCEF}" presName="connectorText" presStyleLbl="sibTrans2D1" presStyleIdx="1" presStyleCnt="13"/>
      <dgm:spPr/>
    </dgm:pt>
    <dgm:pt modelId="{CC8AEAAE-07B4-47D2-8062-A7385A8BE57E}" type="pres">
      <dgm:prSet presAssocID="{D8C9DDE2-3824-4E44-9046-2B30223C6506}" presName="node" presStyleLbl="node1" presStyleIdx="1" presStyleCnt="13" custScaleX="249093" custRadScaleRad="123843" custRadScaleInc="129511">
        <dgm:presLayoutVars>
          <dgm:bulletEnabled val="1"/>
        </dgm:presLayoutVars>
      </dgm:prSet>
      <dgm:spPr/>
    </dgm:pt>
    <dgm:pt modelId="{72D3DEAF-EF45-42D5-9BAB-02C0E63B64F8}" type="pres">
      <dgm:prSet presAssocID="{9DBF3E88-B09C-4072-A6E1-7D333C0A9420}" presName="parTrans" presStyleLbl="sibTrans2D1" presStyleIdx="2" presStyleCnt="13"/>
      <dgm:spPr/>
    </dgm:pt>
    <dgm:pt modelId="{CEE3167E-54B4-46A5-8B30-FC22565F9B79}" type="pres">
      <dgm:prSet presAssocID="{9DBF3E88-B09C-4072-A6E1-7D333C0A9420}" presName="connectorText" presStyleLbl="sibTrans2D1" presStyleIdx="2" presStyleCnt="13"/>
      <dgm:spPr/>
    </dgm:pt>
    <dgm:pt modelId="{A35765FE-8F06-431E-A6D6-7D50C7E31735}" type="pres">
      <dgm:prSet presAssocID="{0CA7FC65-EC90-40CE-A127-CA265E6DC1B2}" presName="node" presStyleLbl="node1" presStyleIdx="2" presStyleCnt="13" custRadScaleRad="95391" custRadScaleInc="46414">
        <dgm:presLayoutVars>
          <dgm:bulletEnabled val="1"/>
        </dgm:presLayoutVars>
      </dgm:prSet>
      <dgm:spPr/>
    </dgm:pt>
    <dgm:pt modelId="{683C4EF2-6F6C-4F6A-A88D-F896374FA1D4}" type="pres">
      <dgm:prSet presAssocID="{CA51DF3F-3CEB-43AC-8763-115E7AFDC4DC}" presName="parTrans" presStyleLbl="sibTrans2D1" presStyleIdx="3" presStyleCnt="13" custScaleX="125464" custLinFactNeighborX="16709" custLinFactNeighborY="-16964"/>
      <dgm:spPr/>
    </dgm:pt>
    <dgm:pt modelId="{2A5E923A-91F8-493D-9467-788218827E6E}" type="pres">
      <dgm:prSet presAssocID="{CA51DF3F-3CEB-43AC-8763-115E7AFDC4DC}" presName="connectorText" presStyleLbl="sibTrans2D1" presStyleIdx="3" presStyleCnt="13"/>
      <dgm:spPr/>
    </dgm:pt>
    <dgm:pt modelId="{D7DAE63C-460A-44C5-BD88-CBC19C645828}" type="pres">
      <dgm:prSet presAssocID="{2C60D463-D8DD-4E8A-919E-29E23AAACEE6}" presName="node" presStyleLbl="node1" presStyleIdx="3" presStyleCnt="13" custScaleX="342554" custRadScaleRad="134374" custRadScaleInc="11025">
        <dgm:presLayoutVars>
          <dgm:bulletEnabled val="1"/>
        </dgm:presLayoutVars>
      </dgm:prSet>
      <dgm:spPr/>
    </dgm:pt>
    <dgm:pt modelId="{5DFF503F-CCF9-4B56-987D-65052FEE7C77}" type="pres">
      <dgm:prSet presAssocID="{5B4DF14F-EC4F-435C-A5D2-5B3798EEE641}" presName="parTrans" presStyleLbl="sibTrans2D1" presStyleIdx="4" presStyleCnt="13" custLinFactNeighborX="15627" custLinFactNeighborY="6535"/>
      <dgm:spPr/>
    </dgm:pt>
    <dgm:pt modelId="{5E3F33CC-EF58-4E90-B856-9ACF08B67713}" type="pres">
      <dgm:prSet presAssocID="{5B4DF14F-EC4F-435C-A5D2-5B3798EEE641}" presName="connectorText" presStyleLbl="sibTrans2D1" presStyleIdx="4" presStyleCnt="13"/>
      <dgm:spPr/>
    </dgm:pt>
    <dgm:pt modelId="{6DE938B7-DCDE-4305-AD8F-C6704DD23D6B}" type="pres">
      <dgm:prSet presAssocID="{1B06C473-AF91-46F9-ADE1-7F7266279600}" presName="node" presStyleLbl="node1" presStyleIdx="4" presStyleCnt="13" custScaleX="273967">
        <dgm:presLayoutVars>
          <dgm:bulletEnabled val="1"/>
        </dgm:presLayoutVars>
      </dgm:prSet>
      <dgm:spPr/>
    </dgm:pt>
    <dgm:pt modelId="{62E4BDD8-E2F5-4CFA-8558-01937EB6881B}" type="pres">
      <dgm:prSet presAssocID="{34346B96-E0F7-49C9-AC31-3796CE1C4650}" presName="parTrans" presStyleLbl="sibTrans2D1" presStyleIdx="5" presStyleCnt="13" custLinFactNeighborX="-11398" custLinFactNeighborY="13071"/>
      <dgm:spPr/>
    </dgm:pt>
    <dgm:pt modelId="{A23CC8CB-F904-4A77-9EFE-F69B14450CB1}" type="pres">
      <dgm:prSet presAssocID="{34346B96-E0F7-49C9-AC31-3796CE1C4650}" presName="connectorText" presStyleLbl="sibTrans2D1" presStyleIdx="5" presStyleCnt="13"/>
      <dgm:spPr/>
    </dgm:pt>
    <dgm:pt modelId="{44690475-8692-44AE-939E-C01F78742228}" type="pres">
      <dgm:prSet presAssocID="{DAFF9725-10A6-4457-8B3B-35C0BB02A141}" presName="node" presStyleLbl="node1" presStyleIdx="5" presStyleCnt="13" custScaleX="247357">
        <dgm:presLayoutVars>
          <dgm:bulletEnabled val="1"/>
        </dgm:presLayoutVars>
      </dgm:prSet>
      <dgm:spPr/>
    </dgm:pt>
    <dgm:pt modelId="{2781B872-39DD-4DF1-A695-D393EEAB9ED0}" type="pres">
      <dgm:prSet presAssocID="{6C50DB5B-8519-4575-8960-CE4D2AB7A0A7}" presName="parTrans" presStyleLbl="sibTrans2D1" presStyleIdx="6" presStyleCnt="13" custLinFactNeighborX="18776" custLinFactNeighborY="-8928"/>
      <dgm:spPr/>
    </dgm:pt>
    <dgm:pt modelId="{2DCADDE5-520F-47B5-A783-037771D8444F}" type="pres">
      <dgm:prSet presAssocID="{6C50DB5B-8519-4575-8960-CE4D2AB7A0A7}" presName="connectorText" presStyleLbl="sibTrans2D1" presStyleIdx="6" presStyleCnt="13"/>
      <dgm:spPr/>
    </dgm:pt>
    <dgm:pt modelId="{72C69CEF-4145-452A-B0C4-0A756D2A35DC}" type="pres">
      <dgm:prSet presAssocID="{6B17F4BB-18C1-4D9E-A72F-2C5F70C5504E}" presName="node" presStyleLbl="node1" presStyleIdx="6" presStyleCnt="13" custScaleX="189821" custScaleY="77748" custRadScaleRad="125676" custRadScaleInc="355571">
        <dgm:presLayoutVars>
          <dgm:bulletEnabled val="1"/>
        </dgm:presLayoutVars>
      </dgm:prSet>
      <dgm:spPr/>
    </dgm:pt>
    <dgm:pt modelId="{F241EB39-E054-42C6-A17E-EA6CB252C326}" type="pres">
      <dgm:prSet presAssocID="{8D060AAA-72A6-424C-91AC-353928F21112}" presName="parTrans" presStyleLbl="sibTrans2D1" presStyleIdx="7" presStyleCnt="13"/>
      <dgm:spPr/>
    </dgm:pt>
    <dgm:pt modelId="{E6FED651-2301-4C6E-9C3F-A86EF2A1061E}" type="pres">
      <dgm:prSet presAssocID="{8D060AAA-72A6-424C-91AC-353928F21112}" presName="connectorText" presStyleLbl="sibTrans2D1" presStyleIdx="7" presStyleCnt="13"/>
      <dgm:spPr/>
    </dgm:pt>
    <dgm:pt modelId="{E1ECCDDC-EEE6-47C5-BADB-F436CFA0997F}" type="pres">
      <dgm:prSet presAssocID="{1B11FD3C-FAB8-4238-BD61-CFD81E92ABAE}" presName="node" presStyleLbl="node1" presStyleIdx="7" presStyleCnt="13" custScaleX="168856" custRadScaleRad="90552" custRadScaleInc="-68951">
        <dgm:presLayoutVars>
          <dgm:bulletEnabled val="1"/>
        </dgm:presLayoutVars>
      </dgm:prSet>
      <dgm:spPr/>
    </dgm:pt>
    <dgm:pt modelId="{750D8E4F-9C6D-E54D-BD02-DD9295EAD06A}" type="pres">
      <dgm:prSet presAssocID="{4208F07E-D815-E843-BEBB-F4E0DA589310}" presName="parTrans" presStyleLbl="sibTrans2D1" presStyleIdx="8" presStyleCnt="13"/>
      <dgm:spPr/>
    </dgm:pt>
    <dgm:pt modelId="{0AD4BDC7-06E0-E546-B7FE-8DC291823FD9}" type="pres">
      <dgm:prSet presAssocID="{4208F07E-D815-E843-BEBB-F4E0DA589310}" presName="connectorText" presStyleLbl="sibTrans2D1" presStyleIdx="8" presStyleCnt="13"/>
      <dgm:spPr/>
    </dgm:pt>
    <dgm:pt modelId="{7C1339DE-77BB-AD45-B17B-6713896EE690}" type="pres">
      <dgm:prSet presAssocID="{74F369E7-4B2B-A94F-AD06-92E20191C5D8}" presName="node" presStyleLbl="node1" presStyleIdx="8" presStyleCnt="13" custScaleX="268151" custScaleY="109001" custRadScaleRad="117709" custRadScaleInc="104436">
        <dgm:presLayoutVars>
          <dgm:bulletEnabled val="1"/>
        </dgm:presLayoutVars>
      </dgm:prSet>
      <dgm:spPr/>
    </dgm:pt>
    <dgm:pt modelId="{67F4E446-1F76-D146-84FD-F44761354335}" type="pres">
      <dgm:prSet presAssocID="{7C5E79CE-3F41-6547-9648-D71D864F178A}" presName="parTrans" presStyleLbl="sibTrans2D1" presStyleIdx="9" presStyleCnt="13" custLinFactNeighborX="-10710" custLinFactNeighborY="10892"/>
      <dgm:spPr/>
    </dgm:pt>
    <dgm:pt modelId="{B7CD64B1-F80D-514D-88D3-DCFBF3452250}" type="pres">
      <dgm:prSet presAssocID="{7C5E79CE-3F41-6547-9648-D71D864F178A}" presName="connectorText" presStyleLbl="sibTrans2D1" presStyleIdx="9" presStyleCnt="13"/>
      <dgm:spPr/>
    </dgm:pt>
    <dgm:pt modelId="{656289EC-0DF9-3A44-A10E-46A6F5357D7B}" type="pres">
      <dgm:prSet presAssocID="{7D901641-5B18-8D46-92A5-43C8C8F979CA}" presName="node" presStyleLbl="node1" presStyleIdx="9" presStyleCnt="13" custScaleX="288511" custRadScaleRad="118549" custRadScaleInc="63778">
        <dgm:presLayoutVars>
          <dgm:bulletEnabled val="1"/>
        </dgm:presLayoutVars>
      </dgm:prSet>
      <dgm:spPr/>
    </dgm:pt>
    <dgm:pt modelId="{9835FF5E-D7E2-824D-BA19-20294240F718}" type="pres">
      <dgm:prSet presAssocID="{9802C6DF-5158-8248-95EB-D5F56F607D82}" presName="parTrans" presStyleLbl="sibTrans2D1" presStyleIdx="10" presStyleCnt="13" custAng="405773" custLinFactNeighborX="2987" custLinFactNeighborY="-8116"/>
      <dgm:spPr/>
    </dgm:pt>
    <dgm:pt modelId="{92C15043-790B-F44E-AA9F-07E235CA2261}" type="pres">
      <dgm:prSet presAssocID="{9802C6DF-5158-8248-95EB-D5F56F607D82}" presName="connectorText" presStyleLbl="sibTrans2D1" presStyleIdx="10" presStyleCnt="13"/>
      <dgm:spPr/>
    </dgm:pt>
    <dgm:pt modelId="{9DEF488A-DF2F-F648-821D-DB940A158542}" type="pres">
      <dgm:prSet presAssocID="{DC487475-31F3-654C-B303-63617BCD750F}" presName="node" presStyleLbl="node1" presStyleIdx="10" presStyleCnt="13" custRadScaleRad="101878" custRadScaleInc="15491">
        <dgm:presLayoutVars>
          <dgm:bulletEnabled val="1"/>
        </dgm:presLayoutVars>
      </dgm:prSet>
      <dgm:spPr/>
    </dgm:pt>
    <dgm:pt modelId="{4728EAB7-3B0C-054D-A2FE-21A029529C04}" type="pres">
      <dgm:prSet presAssocID="{28ADA303-86F1-EF44-BB6D-5D2AE585587E}" presName="parTrans" presStyleLbl="sibTrans2D1" presStyleIdx="11" presStyleCnt="13"/>
      <dgm:spPr/>
    </dgm:pt>
    <dgm:pt modelId="{5D608188-B1E3-E946-9E51-F49171258E62}" type="pres">
      <dgm:prSet presAssocID="{28ADA303-86F1-EF44-BB6D-5D2AE585587E}" presName="connectorText" presStyleLbl="sibTrans2D1" presStyleIdx="11" presStyleCnt="13"/>
      <dgm:spPr/>
    </dgm:pt>
    <dgm:pt modelId="{89C11F55-AEF3-7648-B39C-889423781684}" type="pres">
      <dgm:prSet presAssocID="{AA8E12F3-FA2A-5641-BF6C-180AFD467E70}" presName="node" presStyleLbl="node1" presStyleIdx="11" presStyleCnt="13" custScaleX="307648" custRadScaleRad="101018" custRadScaleInc="-6871">
        <dgm:presLayoutVars>
          <dgm:bulletEnabled val="1"/>
        </dgm:presLayoutVars>
      </dgm:prSet>
      <dgm:spPr/>
    </dgm:pt>
    <dgm:pt modelId="{E5E261FE-196C-0948-8C6C-E4BF27380C85}" type="pres">
      <dgm:prSet presAssocID="{349C98E4-A29A-4049-A5CE-230021CA3ED9}" presName="parTrans" presStyleLbl="sibTrans2D1" presStyleIdx="12" presStyleCnt="13" custAng="1077339" custScaleX="135598" custLinFactNeighborX="41553" custLinFactNeighborY="-55344"/>
      <dgm:spPr/>
    </dgm:pt>
    <dgm:pt modelId="{1C0757AC-6F9D-1E47-A3D6-49A1AFAA4A65}" type="pres">
      <dgm:prSet presAssocID="{349C98E4-A29A-4049-A5CE-230021CA3ED9}" presName="connectorText" presStyleLbl="sibTrans2D1" presStyleIdx="12" presStyleCnt="13"/>
      <dgm:spPr/>
    </dgm:pt>
    <dgm:pt modelId="{9CC9FEED-7DED-734A-9198-AAB29FC3D275}" type="pres">
      <dgm:prSet presAssocID="{11C1395D-6462-294A-BEB9-35D001E988F7}" presName="node" presStyleLbl="node1" presStyleIdx="12" presStyleCnt="13" custScaleX="274502" custRadScaleRad="120964" custRadScaleInc="-67211">
        <dgm:presLayoutVars>
          <dgm:bulletEnabled val="1"/>
        </dgm:presLayoutVars>
      </dgm:prSet>
      <dgm:spPr/>
    </dgm:pt>
  </dgm:ptLst>
  <dgm:cxnLst>
    <dgm:cxn modelId="{4063E802-42DF-4870-BE20-B09A9AEC8C7E}" srcId="{04BF49A1-C01A-48B0-949C-7D1EA2BB8ACD}" destId="{6B17F4BB-18C1-4D9E-A72F-2C5F70C5504E}" srcOrd="6" destOrd="0" parTransId="{6C50DB5B-8519-4575-8960-CE4D2AB7A0A7}" sibTransId="{482524AB-7AD3-4910-8474-F5D4CBE21CB9}"/>
    <dgm:cxn modelId="{860FA707-DD40-4952-B11F-08A159A8E362}" type="presOf" srcId="{34346B96-E0F7-49C9-AC31-3796CE1C4650}" destId="{A23CC8CB-F904-4A77-9EFE-F69B14450CB1}" srcOrd="1" destOrd="0" presId="urn:microsoft.com/office/officeart/2005/8/layout/radial5"/>
    <dgm:cxn modelId="{034EA81B-EA05-D644-8E8A-1DAFDA4A8519}" type="presOf" srcId="{74F369E7-4B2B-A94F-AD06-92E20191C5D8}" destId="{7C1339DE-77BB-AD45-B17B-6713896EE690}" srcOrd="0" destOrd="0" presId="urn:microsoft.com/office/officeart/2005/8/layout/radial5"/>
    <dgm:cxn modelId="{419E9F1E-61E3-4F6E-B489-62B5E88AB834}" type="presOf" srcId="{04BF49A1-C01A-48B0-949C-7D1EA2BB8ACD}" destId="{B61BDB06-9BD1-478E-BFA8-55FC69C4F455}" srcOrd="0" destOrd="0" presId="urn:microsoft.com/office/officeart/2005/8/layout/radial5"/>
    <dgm:cxn modelId="{E435B826-6E01-4CE9-8A8B-6B1E84572C8D}" type="presOf" srcId="{4C22DE4F-C591-4921-A3A5-0EFFDB4818E6}" destId="{03B4AE25-5097-4715-AF1B-F64E5A9FAAE0}" srcOrd="0" destOrd="0" presId="urn:microsoft.com/office/officeart/2005/8/layout/radial5"/>
    <dgm:cxn modelId="{69820528-FCB7-4800-A1AF-C6C24FEA80D3}" type="presOf" srcId="{2C60D463-D8DD-4E8A-919E-29E23AAACEE6}" destId="{D7DAE63C-460A-44C5-BD88-CBC19C645828}" srcOrd="0" destOrd="0" presId="urn:microsoft.com/office/officeart/2005/8/layout/radial5"/>
    <dgm:cxn modelId="{CD38EF2C-5C17-C14D-A51A-B9744C4DA285}" srcId="{04BF49A1-C01A-48B0-949C-7D1EA2BB8ACD}" destId="{AA8E12F3-FA2A-5641-BF6C-180AFD467E70}" srcOrd="11" destOrd="0" parTransId="{28ADA303-86F1-EF44-BB6D-5D2AE585587E}" sibTransId="{523327DA-85EF-3F43-86BF-5F4B20CB7D23}"/>
    <dgm:cxn modelId="{4E63662F-E9D6-4B78-97F6-E9F3DA58E038}" type="presOf" srcId="{06D4588B-02AF-4838-B8C2-AC4A0C0DF377}" destId="{12FD7F72-3ECC-4054-8B2E-29ACB6A2F020}" srcOrd="1" destOrd="0" presId="urn:microsoft.com/office/officeart/2005/8/layout/radial5"/>
    <dgm:cxn modelId="{1BA8E831-E5EE-4E8F-AC3F-7DA96E22E15A}" type="presOf" srcId="{6C001096-8616-484F-A5D5-E1F2CD0DBCEF}" destId="{093E4D9E-DBA5-4FF9-81D3-B410215F8A15}" srcOrd="1" destOrd="0" presId="urn:microsoft.com/office/officeart/2005/8/layout/radial5"/>
    <dgm:cxn modelId="{6AFD0F34-1AA2-4B75-A570-0D2ED1CFE458}" srcId="{04BF49A1-C01A-48B0-949C-7D1EA2BB8ACD}" destId="{2C60D463-D8DD-4E8A-919E-29E23AAACEE6}" srcOrd="3" destOrd="0" parTransId="{CA51DF3F-3CEB-43AC-8763-115E7AFDC4DC}" sibTransId="{A77EA256-92D5-4464-8C32-AFE61DA7FB09}"/>
    <dgm:cxn modelId="{FC910C3B-A7A0-774E-B4C1-2A281A77BF91}" type="presOf" srcId="{DC487475-31F3-654C-B303-63617BCD750F}" destId="{9DEF488A-DF2F-F648-821D-DB940A158542}" srcOrd="0" destOrd="0" presId="urn:microsoft.com/office/officeart/2005/8/layout/radial5"/>
    <dgm:cxn modelId="{601E5B3B-08E2-FB4D-9018-7872BCB10701}" type="presOf" srcId="{9802C6DF-5158-8248-95EB-D5F56F607D82}" destId="{9835FF5E-D7E2-824D-BA19-20294240F718}" srcOrd="0" destOrd="0" presId="urn:microsoft.com/office/officeart/2005/8/layout/radial5"/>
    <dgm:cxn modelId="{4C1BEC3D-6CA0-4815-8451-978C8ADD55D8}" type="presOf" srcId="{9DBF3E88-B09C-4072-A6E1-7D333C0A9420}" destId="{CEE3167E-54B4-46A5-8B30-FC22565F9B79}" srcOrd="1" destOrd="0" presId="urn:microsoft.com/office/officeart/2005/8/layout/radial5"/>
    <dgm:cxn modelId="{4EAF935C-9657-4DD3-AAC5-FCAF093B8E1C}" type="presOf" srcId="{6B17F4BB-18C1-4D9E-A72F-2C5F70C5504E}" destId="{72C69CEF-4145-452A-B0C4-0A756D2A35DC}" srcOrd="0" destOrd="0" presId="urn:microsoft.com/office/officeart/2005/8/layout/radial5"/>
    <dgm:cxn modelId="{53B3CA5C-9C29-4552-83DE-3B8D158142C7}" type="presOf" srcId="{D8C9DDE2-3824-4E44-9046-2B30223C6506}" destId="{CC8AEAAE-07B4-47D2-8062-A7385A8BE57E}" srcOrd="0" destOrd="0" presId="urn:microsoft.com/office/officeart/2005/8/layout/radial5"/>
    <dgm:cxn modelId="{94BBF444-ED8F-4763-9CED-756F2EDCF79B}" type="presOf" srcId="{9DBF3E88-B09C-4072-A6E1-7D333C0A9420}" destId="{72D3DEAF-EF45-42D5-9BAB-02C0E63B64F8}" srcOrd="0" destOrd="0" presId="urn:microsoft.com/office/officeart/2005/8/layout/radial5"/>
    <dgm:cxn modelId="{FF8B1169-AEFA-42D7-B8E6-28F3C15D2998}" type="presOf" srcId="{6C50DB5B-8519-4575-8960-CE4D2AB7A0A7}" destId="{2781B872-39DD-4DF1-A695-D393EEAB9ED0}" srcOrd="0" destOrd="0" presId="urn:microsoft.com/office/officeart/2005/8/layout/radial5"/>
    <dgm:cxn modelId="{50EA4949-02A9-4122-A70C-D110BF7A9BD1}" srcId="{04BF49A1-C01A-48B0-949C-7D1EA2BB8ACD}" destId="{1B11FD3C-FAB8-4238-BD61-CFD81E92ABAE}" srcOrd="7" destOrd="0" parTransId="{8D060AAA-72A6-424C-91AC-353928F21112}" sibTransId="{6B1E33C5-3F59-4171-B553-B3EBA91DE575}"/>
    <dgm:cxn modelId="{56A0E66A-302B-4B6F-BF51-71F0C5B9B3FC}" type="presOf" srcId="{0CA7FC65-EC90-40CE-A127-CA265E6DC1B2}" destId="{A35765FE-8F06-431E-A6D6-7D50C7E31735}" srcOrd="0" destOrd="0" presId="urn:microsoft.com/office/officeart/2005/8/layout/radial5"/>
    <dgm:cxn modelId="{8B43326F-BC87-4A72-A486-FCE21419EEC7}" type="presOf" srcId="{CA51DF3F-3CEB-43AC-8763-115E7AFDC4DC}" destId="{683C4EF2-6F6C-4F6A-A88D-F896374FA1D4}" srcOrd="0" destOrd="0" presId="urn:microsoft.com/office/officeart/2005/8/layout/radial5"/>
    <dgm:cxn modelId="{121A9252-EA13-49BE-A54C-A8BB7DCD40DF}" type="presOf" srcId="{1B06C473-AF91-46F9-ADE1-7F7266279600}" destId="{6DE938B7-DCDE-4305-AD8F-C6704DD23D6B}" srcOrd="0" destOrd="0" presId="urn:microsoft.com/office/officeart/2005/8/layout/radial5"/>
    <dgm:cxn modelId="{B5989C72-987E-42CF-AAB6-3EA190B007E2}" type="presOf" srcId="{6C001096-8616-484F-A5D5-E1F2CD0DBCEF}" destId="{AEC8B8F0-AC77-443D-9DCC-A90B9BD74FA6}" srcOrd="0" destOrd="0" presId="urn:microsoft.com/office/officeart/2005/8/layout/radial5"/>
    <dgm:cxn modelId="{8AFD7153-96E7-4DE6-85C2-628152E0C928}" srcId="{04BF49A1-C01A-48B0-949C-7D1EA2BB8ACD}" destId="{DAFF9725-10A6-4457-8B3B-35C0BB02A141}" srcOrd="5" destOrd="0" parTransId="{34346B96-E0F7-49C9-AC31-3796CE1C4650}" sibTransId="{F69D28AD-3D8A-4D87-BED8-809F52455231}"/>
    <dgm:cxn modelId="{934E6F75-D385-451C-B65A-47674F18309B}" srcId="{4C22DE4F-C591-4921-A3A5-0EFFDB4818E6}" destId="{04BF49A1-C01A-48B0-949C-7D1EA2BB8ACD}" srcOrd="0" destOrd="0" parTransId="{9E84B6CE-5836-42B1-AD6F-7506745207BB}" sibTransId="{C3473C00-5BB5-4BB1-8C12-FE3670D31CDD}"/>
    <dgm:cxn modelId="{CF1E3E77-8B5A-4768-8171-AE1F722C8BD4}" type="presOf" srcId="{5B4DF14F-EC4F-435C-A5D2-5B3798EEE641}" destId="{5DFF503F-CCF9-4B56-987D-65052FEE7C77}" srcOrd="0" destOrd="0" presId="urn:microsoft.com/office/officeart/2005/8/layout/radial5"/>
    <dgm:cxn modelId="{59DCC477-A552-FC4E-9312-C3AE04747570}" type="presOf" srcId="{7D901641-5B18-8D46-92A5-43C8C8F979CA}" destId="{656289EC-0DF9-3A44-A10E-46A6F5357D7B}" srcOrd="0" destOrd="0" presId="urn:microsoft.com/office/officeart/2005/8/layout/radial5"/>
    <dgm:cxn modelId="{1C8AE258-6369-460E-B51B-256464E9EA9B}" type="presOf" srcId="{CA51DF3F-3CEB-43AC-8763-115E7AFDC4DC}" destId="{2A5E923A-91F8-493D-9467-788218827E6E}" srcOrd="1" destOrd="0" presId="urn:microsoft.com/office/officeart/2005/8/layout/radial5"/>
    <dgm:cxn modelId="{D5E2507A-905A-244D-9C95-FFC4138A94C0}" type="presOf" srcId="{AA8E12F3-FA2A-5641-BF6C-180AFD467E70}" destId="{89C11F55-AEF3-7648-B39C-889423781684}" srcOrd="0" destOrd="0" presId="urn:microsoft.com/office/officeart/2005/8/layout/radial5"/>
    <dgm:cxn modelId="{4FB1B07D-E498-4F07-A2DD-01D81E45467C}" type="presOf" srcId="{5B4DF14F-EC4F-435C-A5D2-5B3798EEE641}" destId="{5E3F33CC-EF58-4E90-B856-9ACF08B67713}" srcOrd="1" destOrd="0" presId="urn:microsoft.com/office/officeart/2005/8/layout/radial5"/>
    <dgm:cxn modelId="{F4C6D087-B55B-8143-B825-7159DEFDD9B6}" type="presOf" srcId="{7C5E79CE-3F41-6547-9648-D71D864F178A}" destId="{B7CD64B1-F80D-514D-88D3-DCFBF3452250}" srcOrd="1" destOrd="0" presId="urn:microsoft.com/office/officeart/2005/8/layout/radial5"/>
    <dgm:cxn modelId="{65858B8C-ACBD-4685-B63C-865050A8E4A4}" type="presOf" srcId="{1B11FD3C-FAB8-4238-BD61-CFD81E92ABAE}" destId="{E1ECCDDC-EEE6-47C5-BADB-F436CFA0997F}" srcOrd="0" destOrd="0" presId="urn:microsoft.com/office/officeart/2005/8/layout/radial5"/>
    <dgm:cxn modelId="{E675128E-E2A4-BB46-9618-A1AADE2E16D1}" type="presOf" srcId="{28ADA303-86F1-EF44-BB6D-5D2AE585587E}" destId="{5D608188-B1E3-E946-9E51-F49171258E62}" srcOrd="1" destOrd="0" presId="urn:microsoft.com/office/officeart/2005/8/layout/radial5"/>
    <dgm:cxn modelId="{9EBE1892-F462-D944-9A68-D8801F648799}" type="presOf" srcId="{9802C6DF-5158-8248-95EB-D5F56F607D82}" destId="{92C15043-790B-F44E-AA9F-07E235CA2261}" srcOrd="1" destOrd="0" presId="urn:microsoft.com/office/officeart/2005/8/layout/radial5"/>
    <dgm:cxn modelId="{1F30E4A4-DD2A-4CCB-97D6-9CE824B410B4}" type="presOf" srcId="{DAFF9725-10A6-4457-8B3B-35C0BB02A141}" destId="{44690475-8692-44AE-939E-C01F78742228}" srcOrd="0" destOrd="0" presId="urn:microsoft.com/office/officeart/2005/8/layout/radial5"/>
    <dgm:cxn modelId="{649E96A5-9FAA-4B4A-90DA-F905BDD307D0}" type="presOf" srcId="{349C98E4-A29A-4049-A5CE-230021CA3ED9}" destId="{1C0757AC-6F9D-1E47-A3D6-49A1AFAA4A65}" srcOrd="1" destOrd="0" presId="urn:microsoft.com/office/officeart/2005/8/layout/radial5"/>
    <dgm:cxn modelId="{08EFF2A5-7579-4E22-8A7B-46CA2555D700}" srcId="{04BF49A1-C01A-48B0-949C-7D1EA2BB8ACD}" destId="{636BD0C2-CE29-4D33-9AD2-CE1BB312ADCB}" srcOrd="0" destOrd="0" parTransId="{06D4588B-02AF-4838-B8C2-AC4A0C0DF377}" sibTransId="{FF83FF47-ADB4-4B57-9C41-CDE599BA2F59}"/>
    <dgm:cxn modelId="{FFB87AA6-09C7-8F4C-BEBD-F36401628E93}" type="presOf" srcId="{28ADA303-86F1-EF44-BB6D-5D2AE585587E}" destId="{4728EAB7-3B0C-054D-A2FE-21A029529C04}" srcOrd="0" destOrd="0" presId="urn:microsoft.com/office/officeart/2005/8/layout/radial5"/>
    <dgm:cxn modelId="{B9DD7FAF-CA10-4394-9F98-13CB666C2FAC}" type="presOf" srcId="{6C50DB5B-8519-4575-8960-CE4D2AB7A0A7}" destId="{2DCADDE5-520F-47B5-A783-037771D8444F}" srcOrd="1" destOrd="0" presId="urn:microsoft.com/office/officeart/2005/8/layout/radial5"/>
    <dgm:cxn modelId="{FFB8ABC1-04B2-4FD0-96AD-93CCA7006360}" type="presOf" srcId="{8D060AAA-72A6-424C-91AC-353928F21112}" destId="{E6FED651-2301-4C6E-9C3F-A86EF2A1061E}" srcOrd="1" destOrd="0" presId="urn:microsoft.com/office/officeart/2005/8/layout/radial5"/>
    <dgm:cxn modelId="{F5A189C6-5765-44F9-B1C3-4C5153D7A89C}" srcId="{4C22DE4F-C591-4921-A3A5-0EFFDB4818E6}" destId="{89C86369-0F82-41E6-A578-1002CDEF1E2D}" srcOrd="1" destOrd="0" parTransId="{2D902CE4-08CE-4A06-8761-0AF575B7870C}" sibTransId="{B708642A-FBD4-45A3-ACB4-83AAD6E2B66E}"/>
    <dgm:cxn modelId="{11CBB8C8-2992-4E36-88A2-926CE243D9B1}" srcId="{04BF49A1-C01A-48B0-949C-7D1EA2BB8ACD}" destId="{1B06C473-AF91-46F9-ADE1-7F7266279600}" srcOrd="4" destOrd="0" parTransId="{5B4DF14F-EC4F-435C-A5D2-5B3798EEE641}" sibTransId="{464078A5-CEC4-4F44-B440-C5DB7FDDF51E}"/>
    <dgm:cxn modelId="{46C1D4CA-DBC4-4D2B-9534-E0D155A18AA3}" type="presOf" srcId="{8D060AAA-72A6-424C-91AC-353928F21112}" destId="{F241EB39-E054-42C6-A17E-EA6CB252C326}" srcOrd="0" destOrd="0" presId="urn:microsoft.com/office/officeart/2005/8/layout/radial5"/>
    <dgm:cxn modelId="{2C282ED2-E390-684A-97FD-6A943AA93619}" srcId="{04BF49A1-C01A-48B0-949C-7D1EA2BB8ACD}" destId="{74F369E7-4B2B-A94F-AD06-92E20191C5D8}" srcOrd="8" destOrd="0" parTransId="{4208F07E-D815-E843-BEBB-F4E0DA589310}" sibTransId="{EFF00A69-DA75-B547-8E1C-C24DDE7DC8DF}"/>
    <dgm:cxn modelId="{78FCDBD2-94AF-094A-9B28-B2810EFDE3BF}" srcId="{04BF49A1-C01A-48B0-949C-7D1EA2BB8ACD}" destId="{7D901641-5B18-8D46-92A5-43C8C8F979CA}" srcOrd="9" destOrd="0" parTransId="{7C5E79CE-3F41-6547-9648-D71D864F178A}" sibTransId="{D8D3A7A0-C9D3-A846-A3A5-C544B7A17D6A}"/>
    <dgm:cxn modelId="{E2A5ACD5-17CF-6F40-BE93-FD6042BB02B0}" type="presOf" srcId="{4208F07E-D815-E843-BEBB-F4E0DA589310}" destId="{750D8E4F-9C6D-E54D-BD02-DD9295EAD06A}" srcOrd="0" destOrd="0" presId="urn:microsoft.com/office/officeart/2005/8/layout/radial5"/>
    <dgm:cxn modelId="{C32B7AD6-F31D-404B-B7E4-D5A4A357CA66}" srcId="{04BF49A1-C01A-48B0-949C-7D1EA2BB8ACD}" destId="{11C1395D-6462-294A-BEB9-35D001E988F7}" srcOrd="12" destOrd="0" parTransId="{349C98E4-A29A-4049-A5CE-230021CA3ED9}" sibTransId="{3FAB4117-E3E0-2744-90FD-710C5787E83F}"/>
    <dgm:cxn modelId="{5321A7DC-0B82-48F1-80C2-843A6DC11E3B}" type="presOf" srcId="{636BD0C2-CE29-4D33-9AD2-CE1BB312ADCB}" destId="{A190A49D-BC57-47B8-8F65-BA48F8432D26}" srcOrd="0" destOrd="0" presId="urn:microsoft.com/office/officeart/2005/8/layout/radial5"/>
    <dgm:cxn modelId="{99DFBDDD-A5BD-7747-B8FD-C52F307BCC45}" type="presOf" srcId="{11C1395D-6462-294A-BEB9-35D001E988F7}" destId="{9CC9FEED-7DED-734A-9198-AAB29FC3D275}" srcOrd="0" destOrd="0" presId="urn:microsoft.com/office/officeart/2005/8/layout/radial5"/>
    <dgm:cxn modelId="{EA18B5E8-5B28-2544-95D2-74802CE75A43}" srcId="{04BF49A1-C01A-48B0-949C-7D1EA2BB8ACD}" destId="{DC487475-31F3-654C-B303-63617BCD750F}" srcOrd="10" destOrd="0" parTransId="{9802C6DF-5158-8248-95EB-D5F56F607D82}" sibTransId="{A1929084-14B4-084D-88D7-598403195C01}"/>
    <dgm:cxn modelId="{3C63DCE8-312F-43D9-B9A8-9EDADFB01650}" type="presOf" srcId="{06D4588B-02AF-4838-B8C2-AC4A0C0DF377}" destId="{350C8775-CAEE-464C-8EDA-3F3766041E3F}" srcOrd="0" destOrd="0" presId="urn:microsoft.com/office/officeart/2005/8/layout/radial5"/>
    <dgm:cxn modelId="{5DA795ED-0120-4B9B-889F-6DB872112D6C}" srcId="{04BF49A1-C01A-48B0-949C-7D1EA2BB8ACD}" destId="{D8C9DDE2-3824-4E44-9046-2B30223C6506}" srcOrd="1" destOrd="0" parTransId="{6C001096-8616-484F-A5D5-E1F2CD0DBCEF}" sibTransId="{A9D7D99B-0CE7-4EB7-A0D1-87F90B7B1794}"/>
    <dgm:cxn modelId="{8F993BF2-48E5-6048-87CA-98A9F361DFCA}" type="presOf" srcId="{7C5E79CE-3F41-6547-9648-D71D864F178A}" destId="{67F4E446-1F76-D146-84FD-F44761354335}" srcOrd="0" destOrd="0" presId="urn:microsoft.com/office/officeart/2005/8/layout/radial5"/>
    <dgm:cxn modelId="{FD6D6AF2-6F16-4F92-9E36-4DC7B53E6741}" type="presOf" srcId="{34346B96-E0F7-49C9-AC31-3796CE1C4650}" destId="{62E4BDD8-E2F5-4CFA-8558-01937EB6881B}" srcOrd="0" destOrd="0" presId="urn:microsoft.com/office/officeart/2005/8/layout/radial5"/>
    <dgm:cxn modelId="{E79D6FFD-B07D-DA4F-9DCB-A2670BA6AAC7}" type="presOf" srcId="{349C98E4-A29A-4049-A5CE-230021CA3ED9}" destId="{E5E261FE-196C-0948-8C6C-E4BF27380C85}" srcOrd="0" destOrd="0" presId="urn:microsoft.com/office/officeart/2005/8/layout/radial5"/>
    <dgm:cxn modelId="{3B6847FF-4899-4001-AE14-81789E727830}" srcId="{04BF49A1-C01A-48B0-949C-7D1EA2BB8ACD}" destId="{0CA7FC65-EC90-40CE-A127-CA265E6DC1B2}" srcOrd="2" destOrd="0" parTransId="{9DBF3E88-B09C-4072-A6E1-7D333C0A9420}" sibTransId="{DF2F20AA-43E3-4C36-B06A-B0769B81F5A2}"/>
    <dgm:cxn modelId="{CD239EFF-A089-CC47-B970-9F63FB044693}" type="presOf" srcId="{4208F07E-D815-E843-BEBB-F4E0DA589310}" destId="{0AD4BDC7-06E0-E546-B7FE-8DC291823FD9}" srcOrd="1" destOrd="0" presId="urn:microsoft.com/office/officeart/2005/8/layout/radial5"/>
    <dgm:cxn modelId="{C64CEE58-A978-492F-B86D-6F5DBC28DC33}" type="presParOf" srcId="{03B4AE25-5097-4715-AF1B-F64E5A9FAAE0}" destId="{B61BDB06-9BD1-478E-BFA8-55FC69C4F455}" srcOrd="0" destOrd="0" presId="urn:microsoft.com/office/officeart/2005/8/layout/radial5"/>
    <dgm:cxn modelId="{033D65DF-CE20-470B-BD70-6010155CDDCE}" type="presParOf" srcId="{03B4AE25-5097-4715-AF1B-F64E5A9FAAE0}" destId="{350C8775-CAEE-464C-8EDA-3F3766041E3F}" srcOrd="1" destOrd="0" presId="urn:microsoft.com/office/officeart/2005/8/layout/radial5"/>
    <dgm:cxn modelId="{BED71551-2E40-40F4-9392-27F5E2CE3856}" type="presParOf" srcId="{350C8775-CAEE-464C-8EDA-3F3766041E3F}" destId="{12FD7F72-3ECC-4054-8B2E-29ACB6A2F020}" srcOrd="0" destOrd="0" presId="urn:microsoft.com/office/officeart/2005/8/layout/radial5"/>
    <dgm:cxn modelId="{D5A0534C-629A-4C72-8F23-D3FF8F0385E3}" type="presParOf" srcId="{03B4AE25-5097-4715-AF1B-F64E5A9FAAE0}" destId="{A190A49D-BC57-47B8-8F65-BA48F8432D26}" srcOrd="2" destOrd="0" presId="urn:microsoft.com/office/officeart/2005/8/layout/radial5"/>
    <dgm:cxn modelId="{BD6D2384-018B-442B-A7BD-B98F4855644D}" type="presParOf" srcId="{03B4AE25-5097-4715-AF1B-F64E5A9FAAE0}" destId="{AEC8B8F0-AC77-443D-9DCC-A90B9BD74FA6}" srcOrd="3" destOrd="0" presId="urn:microsoft.com/office/officeart/2005/8/layout/radial5"/>
    <dgm:cxn modelId="{C2DADA1D-4C6A-4389-9D8C-EEBF21C720DE}" type="presParOf" srcId="{AEC8B8F0-AC77-443D-9DCC-A90B9BD74FA6}" destId="{093E4D9E-DBA5-4FF9-81D3-B410215F8A15}" srcOrd="0" destOrd="0" presId="urn:microsoft.com/office/officeart/2005/8/layout/radial5"/>
    <dgm:cxn modelId="{3D41AE16-9723-440C-A64A-23401F6A316E}" type="presParOf" srcId="{03B4AE25-5097-4715-AF1B-F64E5A9FAAE0}" destId="{CC8AEAAE-07B4-47D2-8062-A7385A8BE57E}" srcOrd="4" destOrd="0" presId="urn:microsoft.com/office/officeart/2005/8/layout/radial5"/>
    <dgm:cxn modelId="{F647031A-A407-4CBC-ACC4-293BB8F7E8C6}" type="presParOf" srcId="{03B4AE25-5097-4715-AF1B-F64E5A9FAAE0}" destId="{72D3DEAF-EF45-42D5-9BAB-02C0E63B64F8}" srcOrd="5" destOrd="0" presId="urn:microsoft.com/office/officeart/2005/8/layout/radial5"/>
    <dgm:cxn modelId="{C9877114-3726-439B-8CE4-E81B1D00A8B6}" type="presParOf" srcId="{72D3DEAF-EF45-42D5-9BAB-02C0E63B64F8}" destId="{CEE3167E-54B4-46A5-8B30-FC22565F9B79}" srcOrd="0" destOrd="0" presId="urn:microsoft.com/office/officeart/2005/8/layout/radial5"/>
    <dgm:cxn modelId="{31D3B6E8-B08A-4940-9FC7-71F404ED8376}" type="presParOf" srcId="{03B4AE25-5097-4715-AF1B-F64E5A9FAAE0}" destId="{A35765FE-8F06-431E-A6D6-7D50C7E31735}" srcOrd="6" destOrd="0" presId="urn:microsoft.com/office/officeart/2005/8/layout/radial5"/>
    <dgm:cxn modelId="{4EBD86C5-F949-4462-BF8E-491170C73E51}" type="presParOf" srcId="{03B4AE25-5097-4715-AF1B-F64E5A9FAAE0}" destId="{683C4EF2-6F6C-4F6A-A88D-F896374FA1D4}" srcOrd="7" destOrd="0" presId="urn:microsoft.com/office/officeart/2005/8/layout/radial5"/>
    <dgm:cxn modelId="{3D75D41B-9425-42CB-9BEE-01FD9B84EB2F}" type="presParOf" srcId="{683C4EF2-6F6C-4F6A-A88D-F896374FA1D4}" destId="{2A5E923A-91F8-493D-9467-788218827E6E}" srcOrd="0" destOrd="0" presId="urn:microsoft.com/office/officeart/2005/8/layout/radial5"/>
    <dgm:cxn modelId="{4773671C-BDEB-4472-953D-987CE71D0EB8}" type="presParOf" srcId="{03B4AE25-5097-4715-AF1B-F64E5A9FAAE0}" destId="{D7DAE63C-460A-44C5-BD88-CBC19C645828}" srcOrd="8" destOrd="0" presId="urn:microsoft.com/office/officeart/2005/8/layout/radial5"/>
    <dgm:cxn modelId="{169CA75E-66B7-4B5F-B92C-395B945C13DB}" type="presParOf" srcId="{03B4AE25-5097-4715-AF1B-F64E5A9FAAE0}" destId="{5DFF503F-CCF9-4B56-987D-65052FEE7C77}" srcOrd="9" destOrd="0" presId="urn:microsoft.com/office/officeart/2005/8/layout/radial5"/>
    <dgm:cxn modelId="{26771583-1DE0-4644-B34A-686D449124E4}" type="presParOf" srcId="{5DFF503F-CCF9-4B56-987D-65052FEE7C77}" destId="{5E3F33CC-EF58-4E90-B856-9ACF08B67713}" srcOrd="0" destOrd="0" presId="urn:microsoft.com/office/officeart/2005/8/layout/radial5"/>
    <dgm:cxn modelId="{FA3B0DD2-5674-48EB-BAC7-5DE88FCDAE42}" type="presParOf" srcId="{03B4AE25-5097-4715-AF1B-F64E5A9FAAE0}" destId="{6DE938B7-DCDE-4305-AD8F-C6704DD23D6B}" srcOrd="10" destOrd="0" presId="urn:microsoft.com/office/officeart/2005/8/layout/radial5"/>
    <dgm:cxn modelId="{30DB0846-331F-4B51-B936-2D779AE8A952}" type="presParOf" srcId="{03B4AE25-5097-4715-AF1B-F64E5A9FAAE0}" destId="{62E4BDD8-E2F5-4CFA-8558-01937EB6881B}" srcOrd="11" destOrd="0" presId="urn:microsoft.com/office/officeart/2005/8/layout/radial5"/>
    <dgm:cxn modelId="{68BD56B0-C730-40D0-9DEB-98B823E9D5FE}" type="presParOf" srcId="{62E4BDD8-E2F5-4CFA-8558-01937EB6881B}" destId="{A23CC8CB-F904-4A77-9EFE-F69B14450CB1}" srcOrd="0" destOrd="0" presId="urn:microsoft.com/office/officeart/2005/8/layout/radial5"/>
    <dgm:cxn modelId="{0ABA5559-1F9E-4926-9F42-C986F9DA1A83}" type="presParOf" srcId="{03B4AE25-5097-4715-AF1B-F64E5A9FAAE0}" destId="{44690475-8692-44AE-939E-C01F78742228}" srcOrd="12" destOrd="0" presId="urn:microsoft.com/office/officeart/2005/8/layout/radial5"/>
    <dgm:cxn modelId="{307BFFB6-4667-45EB-8E09-E7994B252B2B}" type="presParOf" srcId="{03B4AE25-5097-4715-AF1B-F64E5A9FAAE0}" destId="{2781B872-39DD-4DF1-A695-D393EEAB9ED0}" srcOrd="13" destOrd="0" presId="urn:microsoft.com/office/officeart/2005/8/layout/radial5"/>
    <dgm:cxn modelId="{B752B8C5-6897-4071-AF14-7D93C2DA3814}" type="presParOf" srcId="{2781B872-39DD-4DF1-A695-D393EEAB9ED0}" destId="{2DCADDE5-520F-47B5-A783-037771D8444F}" srcOrd="0" destOrd="0" presId="urn:microsoft.com/office/officeart/2005/8/layout/radial5"/>
    <dgm:cxn modelId="{11BD752F-F1C6-4004-9B96-3EAF6A32C3C8}" type="presParOf" srcId="{03B4AE25-5097-4715-AF1B-F64E5A9FAAE0}" destId="{72C69CEF-4145-452A-B0C4-0A756D2A35DC}" srcOrd="14" destOrd="0" presId="urn:microsoft.com/office/officeart/2005/8/layout/radial5"/>
    <dgm:cxn modelId="{A921D478-F6BB-4FB2-93EA-AE21E2E75995}" type="presParOf" srcId="{03B4AE25-5097-4715-AF1B-F64E5A9FAAE0}" destId="{F241EB39-E054-42C6-A17E-EA6CB252C326}" srcOrd="15" destOrd="0" presId="urn:microsoft.com/office/officeart/2005/8/layout/radial5"/>
    <dgm:cxn modelId="{05E70677-FBE3-40ED-8EF0-803DCF74FCBA}" type="presParOf" srcId="{F241EB39-E054-42C6-A17E-EA6CB252C326}" destId="{E6FED651-2301-4C6E-9C3F-A86EF2A1061E}" srcOrd="0" destOrd="0" presId="urn:microsoft.com/office/officeart/2005/8/layout/radial5"/>
    <dgm:cxn modelId="{7EC6428F-8D9B-4454-BDAF-1A0C00C396AD}" type="presParOf" srcId="{03B4AE25-5097-4715-AF1B-F64E5A9FAAE0}" destId="{E1ECCDDC-EEE6-47C5-BADB-F436CFA0997F}" srcOrd="16" destOrd="0" presId="urn:microsoft.com/office/officeart/2005/8/layout/radial5"/>
    <dgm:cxn modelId="{879F1BD4-F72D-9246-ADAA-E217DB67F984}" type="presParOf" srcId="{03B4AE25-5097-4715-AF1B-F64E5A9FAAE0}" destId="{750D8E4F-9C6D-E54D-BD02-DD9295EAD06A}" srcOrd="17" destOrd="0" presId="urn:microsoft.com/office/officeart/2005/8/layout/radial5"/>
    <dgm:cxn modelId="{AC0AC419-079A-5840-941E-A16E2B65C356}" type="presParOf" srcId="{750D8E4F-9C6D-E54D-BD02-DD9295EAD06A}" destId="{0AD4BDC7-06E0-E546-B7FE-8DC291823FD9}" srcOrd="0" destOrd="0" presId="urn:microsoft.com/office/officeart/2005/8/layout/radial5"/>
    <dgm:cxn modelId="{1FC4D125-8871-5243-80E5-A8C8BA402B07}" type="presParOf" srcId="{03B4AE25-5097-4715-AF1B-F64E5A9FAAE0}" destId="{7C1339DE-77BB-AD45-B17B-6713896EE690}" srcOrd="18" destOrd="0" presId="urn:microsoft.com/office/officeart/2005/8/layout/radial5"/>
    <dgm:cxn modelId="{10D75478-CD21-7740-95D9-37D64E3F8EB9}" type="presParOf" srcId="{03B4AE25-5097-4715-AF1B-F64E5A9FAAE0}" destId="{67F4E446-1F76-D146-84FD-F44761354335}" srcOrd="19" destOrd="0" presId="urn:microsoft.com/office/officeart/2005/8/layout/radial5"/>
    <dgm:cxn modelId="{AC15B53D-C1A6-5443-8104-B06C687FD33D}" type="presParOf" srcId="{67F4E446-1F76-D146-84FD-F44761354335}" destId="{B7CD64B1-F80D-514D-88D3-DCFBF3452250}" srcOrd="0" destOrd="0" presId="urn:microsoft.com/office/officeart/2005/8/layout/radial5"/>
    <dgm:cxn modelId="{AB12FFF8-AABD-AA40-943B-34CABC761030}" type="presParOf" srcId="{03B4AE25-5097-4715-AF1B-F64E5A9FAAE0}" destId="{656289EC-0DF9-3A44-A10E-46A6F5357D7B}" srcOrd="20" destOrd="0" presId="urn:microsoft.com/office/officeart/2005/8/layout/radial5"/>
    <dgm:cxn modelId="{63FCF9D6-AC2B-AB4D-A75F-F72B4231BE5C}" type="presParOf" srcId="{03B4AE25-5097-4715-AF1B-F64E5A9FAAE0}" destId="{9835FF5E-D7E2-824D-BA19-20294240F718}" srcOrd="21" destOrd="0" presId="urn:microsoft.com/office/officeart/2005/8/layout/radial5"/>
    <dgm:cxn modelId="{A7BE8B48-A9FF-9148-A726-2A52470BF814}" type="presParOf" srcId="{9835FF5E-D7E2-824D-BA19-20294240F718}" destId="{92C15043-790B-F44E-AA9F-07E235CA2261}" srcOrd="0" destOrd="0" presId="urn:microsoft.com/office/officeart/2005/8/layout/radial5"/>
    <dgm:cxn modelId="{A8ACBFED-478C-B94F-90DB-0488D62435FB}" type="presParOf" srcId="{03B4AE25-5097-4715-AF1B-F64E5A9FAAE0}" destId="{9DEF488A-DF2F-F648-821D-DB940A158542}" srcOrd="22" destOrd="0" presId="urn:microsoft.com/office/officeart/2005/8/layout/radial5"/>
    <dgm:cxn modelId="{1A64FAF8-51B3-8F4C-8B0D-34728913C928}" type="presParOf" srcId="{03B4AE25-5097-4715-AF1B-F64E5A9FAAE0}" destId="{4728EAB7-3B0C-054D-A2FE-21A029529C04}" srcOrd="23" destOrd="0" presId="urn:microsoft.com/office/officeart/2005/8/layout/radial5"/>
    <dgm:cxn modelId="{E5288C2D-1161-0947-B76A-DEDB59B792F6}" type="presParOf" srcId="{4728EAB7-3B0C-054D-A2FE-21A029529C04}" destId="{5D608188-B1E3-E946-9E51-F49171258E62}" srcOrd="0" destOrd="0" presId="urn:microsoft.com/office/officeart/2005/8/layout/radial5"/>
    <dgm:cxn modelId="{C85EA2AF-C361-C14C-ABB6-5A1E787F219C}" type="presParOf" srcId="{03B4AE25-5097-4715-AF1B-F64E5A9FAAE0}" destId="{89C11F55-AEF3-7648-B39C-889423781684}" srcOrd="24" destOrd="0" presId="urn:microsoft.com/office/officeart/2005/8/layout/radial5"/>
    <dgm:cxn modelId="{6B7398BC-A09C-E146-9E96-B7EEB29BA668}" type="presParOf" srcId="{03B4AE25-5097-4715-AF1B-F64E5A9FAAE0}" destId="{E5E261FE-196C-0948-8C6C-E4BF27380C85}" srcOrd="25" destOrd="0" presId="urn:microsoft.com/office/officeart/2005/8/layout/radial5"/>
    <dgm:cxn modelId="{581B5185-454C-C747-A21E-76ED6D3672C1}" type="presParOf" srcId="{E5E261FE-196C-0948-8C6C-E4BF27380C85}" destId="{1C0757AC-6F9D-1E47-A3D6-49A1AFAA4A65}" srcOrd="0" destOrd="0" presId="urn:microsoft.com/office/officeart/2005/8/layout/radial5"/>
    <dgm:cxn modelId="{3D250519-587B-CA41-8090-93F94068544C}" type="presParOf" srcId="{03B4AE25-5097-4715-AF1B-F64E5A9FAAE0}" destId="{9CC9FEED-7DED-734A-9198-AAB29FC3D275}" srcOrd="26"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BDB06-9BD1-478E-BFA8-55FC69C4F455}">
      <dsp:nvSpPr>
        <dsp:cNvPr id="0" name=""/>
        <dsp:cNvSpPr/>
      </dsp:nvSpPr>
      <dsp:spPr>
        <a:xfrm>
          <a:off x="4727002" y="1995688"/>
          <a:ext cx="1017819" cy="101781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i-FI" sz="2100" kern="1200" dirty="0"/>
            <a:t>Hyvä elämä</a:t>
          </a:r>
        </a:p>
      </dsp:txBody>
      <dsp:txXfrm>
        <a:off x="4876058" y="2144744"/>
        <a:ext cx="719707" cy="719707"/>
      </dsp:txXfrm>
    </dsp:sp>
    <dsp:sp modelId="{350C8775-CAEE-464C-8EDA-3F3766041E3F}">
      <dsp:nvSpPr>
        <dsp:cNvPr id="0" name=""/>
        <dsp:cNvSpPr/>
      </dsp:nvSpPr>
      <dsp:spPr>
        <a:xfrm rot="16650841">
          <a:off x="5052481" y="1185148"/>
          <a:ext cx="657263"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i-FI" sz="1700" kern="1200"/>
        </a:p>
      </dsp:txBody>
      <dsp:txXfrm>
        <a:off x="5109490" y="1337617"/>
        <a:ext cx="526093" cy="262340"/>
      </dsp:txXfrm>
    </dsp:sp>
    <dsp:sp modelId="{A190A49D-BC57-47B8-8F65-BA48F8432D26}">
      <dsp:nvSpPr>
        <dsp:cNvPr id="0" name=""/>
        <dsp:cNvSpPr/>
      </dsp:nvSpPr>
      <dsp:spPr>
        <a:xfrm>
          <a:off x="4810533" y="0"/>
          <a:ext cx="1409702"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perhe</a:t>
          </a:r>
        </a:p>
      </dsp:txBody>
      <dsp:txXfrm>
        <a:off x="5016979" y="112997"/>
        <a:ext cx="996810" cy="545595"/>
      </dsp:txXfrm>
    </dsp:sp>
    <dsp:sp modelId="{AEC8B8F0-AC77-443D-9DCC-A90B9BD74FA6}">
      <dsp:nvSpPr>
        <dsp:cNvPr id="0" name=""/>
        <dsp:cNvSpPr/>
      </dsp:nvSpPr>
      <dsp:spPr>
        <a:xfrm rot="18937476">
          <a:off x="5487497" y="1292688"/>
          <a:ext cx="836740"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i-FI" sz="1700" kern="1200"/>
        </a:p>
      </dsp:txBody>
      <dsp:txXfrm>
        <a:off x="5506204" y="1426002"/>
        <a:ext cx="705570" cy="262340"/>
      </dsp:txXfrm>
    </dsp:sp>
    <dsp:sp modelId="{CC8AEAAE-07B4-47D2-8062-A7385A8BE57E}">
      <dsp:nvSpPr>
        <dsp:cNvPr id="0" name=""/>
        <dsp:cNvSpPr/>
      </dsp:nvSpPr>
      <dsp:spPr>
        <a:xfrm>
          <a:off x="6131918" y="301861"/>
          <a:ext cx="1921976"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ystävät</a:t>
          </a:r>
        </a:p>
      </dsp:txBody>
      <dsp:txXfrm>
        <a:off x="6413385" y="414858"/>
        <a:ext cx="1359042" cy="545595"/>
      </dsp:txXfrm>
    </dsp:sp>
    <dsp:sp modelId="{72D3DEAF-EF45-42D5-9BAB-02C0E63B64F8}">
      <dsp:nvSpPr>
        <dsp:cNvPr id="0" name=""/>
        <dsp:cNvSpPr/>
      </dsp:nvSpPr>
      <dsp:spPr>
        <a:xfrm rot="19908670">
          <a:off x="5864233" y="1792093"/>
          <a:ext cx="586413"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i-FI" sz="1700" kern="1200"/>
        </a:p>
      </dsp:txBody>
      <dsp:txXfrm>
        <a:off x="5872012" y="1910521"/>
        <a:ext cx="455243" cy="262340"/>
      </dsp:txXfrm>
    </dsp:sp>
    <dsp:sp modelId="{A35765FE-8F06-431E-A6D6-7D50C7E31735}">
      <dsp:nvSpPr>
        <dsp:cNvPr id="0" name=""/>
        <dsp:cNvSpPr/>
      </dsp:nvSpPr>
      <dsp:spPr>
        <a:xfrm>
          <a:off x="6613917" y="1173505"/>
          <a:ext cx="771589"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työ</a:t>
          </a:r>
        </a:p>
      </dsp:txBody>
      <dsp:txXfrm>
        <a:off x="6726914" y="1286502"/>
        <a:ext cx="545595" cy="545595"/>
      </dsp:txXfrm>
    </dsp:sp>
    <dsp:sp modelId="{683C4EF2-6F6C-4F6A-A88D-F896374FA1D4}">
      <dsp:nvSpPr>
        <dsp:cNvPr id="0" name=""/>
        <dsp:cNvSpPr/>
      </dsp:nvSpPr>
      <dsp:spPr>
        <a:xfrm rot="21276208">
          <a:off x="5992742" y="2116186"/>
          <a:ext cx="696261"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i-FI" sz="1700" kern="1200"/>
        </a:p>
      </dsp:txBody>
      <dsp:txXfrm>
        <a:off x="5993033" y="2209801"/>
        <a:ext cx="565091" cy="262340"/>
      </dsp:txXfrm>
    </dsp:sp>
    <dsp:sp modelId="{D7DAE63C-460A-44C5-BD88-CBC19C645828}">
      <dsp:nvSpPr>
        <dsp:cNvPr id="0" name=""/>
        <dsp:cNvSpPr/>
      </dsp:nvSpPr>
      <dsp:spPr>
        <a:xfrm>
          <a:off x="6720804" y="1853687"/>
          <a:ext cx="2643112"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harrastukset</a:t>
          </a:r>
        </a:p>
      </dsp:txBody>
      <dsp:txXfrm>
        <a:off x="7107879" y="1966684"/>
        <a:ext cx="1868962" cy="545595"/>
      </dsp:txXfrm>
    </dsp:sp>
    <dsp:sp modelId="{5DFF503F-CCF9-4B56-987D-65052FEE7C77}">
      <dsp:nvSpPr>
        <dsp:cNvPr id="0" name=""/>
        <dsp:cNvSpPr/>
      </dsp:nvSpPr>
      <dsp:spPr>
        <a:xfrm rot="1246154">
          <a:off x="5930164" y="2633470"/>
          <a:ext cx="426673"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i-FI" sz="1700" kern="1200"/>
        </a:p>
      </dsp:txBody>
      <dsp:txXfrm>
        <a:off x="5934323" y="2698222"/>
        <a:ext cx="298671" cy="262340"/>
      </dsp:txXfrm>
    </dsp:sp>
    <dsp:sp modelId="{6DE938B7-DCDE-4305-AD8F-C6704DD23D6B}">
      <dsp:nvSpPr>
        <dsp:cNvPr id="0" name=""/>
        <dsp:cNvSpPr/>
      </dsp:nvSpPr>
      <dsp:spPr>
        <a:xfrm>
          <a:off x="6140469" y="2862705"/>
          <a:ext cx="2113901"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hengellisyys</a:t>
          </a:r>
        </a:p>
      </dsp:txBody>
      <dsp:txXfrm>
        <a:off x="6450043" y="2975702"/>
        <a:ext cx="1494753" cy="545595"/>
      </dsp:txXfrm>
    </dsp:sp>
    <dsp:sp modelId="{62E4BDD8-E2F5-4CFA-8558-01937EB6881B}">
      <dsp:nvSpPr>
        <dsp:cNvPr id="0" name=""/>
        <dsp:cNvSpPr/>
      </dsp:nvSpPr>
      <dsp:spPr>
        <a:xfrm rot="2907692">
          <a:off x="5569193" y="3124726"/>
          <a:ext cx="584955"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i-FI" sz="1700" kern="1200"/>
        </a:p>
      </dsp:txBody>
      <dsp:txXfrm>
        <a:off x="5591287" y="3163082"/>
        <a:ext cx="453785" cy="262340"/>
      </dsp:txXfrm>
    </dsp:sp>
    <dsp:sp modelId="{44690475-8692-44AE-939E-C01F78742228}">
      <dsp:nvSpPr>
        <dsp:cNvPr id="0" name=""/>
        <dsp:cNvSpPr/>
      </dsp:nvSpPr>
      <dsp:spPr>
        <a:xfrm>
          <a:off x="5672742" y="3689054"/>
          <a:ext cx="1908581"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ympäristö</a:t>
          </a:r>
        </a:p>
      </dsp:txBody>
      <dsp:txXfrm>
        <a:off x="5952247" y="3802051"/>
        <a:ext cx="1349571" cy="545595"/>
      </dsp:txXfrm>
    </dsp:sp>
    <dsp:sp modelId="{2781B872-39DD-4DF1-A695-D393EEAB9ED0}">
      <dsp:nvSpPr>
        <dsp:cNvPr id="0" name=""/>
        <dsp:cNvSpPr/>
      </dsp:nvSpPr>
      <dsp:spPr>
        <a:xfrm rot="7527535">
          <a:off x="4150042" y="3360460"/>
          <a:ext cx="937775"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i-FI" sz="1700" kern="1200"/>
        </a:p>
      </dsp:txBody>
      <dsp:txXfrm rot="10800000">
        <a:off x="4253674" y="3394486"/>
        <a:ext cx="806605" cy="262340"/>
      </dsp:txXfrm>
    </dsp:sp>
    <dsp:sp modelId="{72C69CEF-4145-452A-B0C4-0A756D2A35DC}">
      <dsp:nvSpPr>
        <dsp:cNvPr id="0" name=""/>
        <dsp:cNvSpPr/>
      </dsp:nvSpPr>
      <dsp:spPr>
        <a:xfrm>
          <a:off x="2976829" y="4348342"/>
          <a:ext cx="1464639" cy="599895"/>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terveys</a:t>
          </a:r>
        </a:p>
      </dsp:txBody>
      <dsp:txXfrm>
        <a:off x="3191320" y="4436195"/>
        <a:ext cx="1035657" cy="424189"/>
      </dsp:txXfrm>
    </dsp:sp>
    <dsp:sp modelId="{F241EB39-E054-42C6-A17E-EA6CB252C326}">
      <dsp:nvSpPr>
        <dsp:cNvPr id="0" name=""/>
        <dsp:cNvSpPr/>
      </dsp:nvSpPr>
      <dsp:spPr>
        <a:xfrm rot="5657946">
          <a:off x="4895134" y="3279135"/>
          <a:ext cx="532236"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i-FI" sz="1700" kern="1200"/>
        </a:p>
      </dsp:txBody>
      <dsp:txXfrm rot="10800000">
        <a:off x="4965635" y="3301182"/>
        <a:ext cx="401066" cy="262340"/>
      </dsp:txXfrm>
    </dsp:sp>
    <dsp:sp modelId="{E1ECCDDC-EEE6-47C5-BADB-F436CFA0997F}">
      <dsp:nvSpPr>
        <dsp:cNvPr id="0" name=""/>
        <dsp:cNvSpPr/>
      </dsp:nvSpPr>
      <dsp:spPr>
        <a:xfrm>
          <a:off x="4442072" y="4013089"/>
          <a:ext cx="1302875"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vapaa-aika</a:t>
          </a:r>
        </a:p>
      </dsp:txBody>
      <dsp:txXfrm>
        <a:off x="4632874" y="4126086"/>
        <a:ext cx="921271" cy="545595"/>
      </dsp:txXfrm>
    </dsp:sp>
    <dsp:sp modelId="{750D8E4F-9C6D-E54D-BD02-DD9295EAD06A}">
      <dsp:nvSpPr>
        <dsp:cNvPr id="0" name=""/>
        <dsp:cNvSpPr/>
      </dsp:nvSpPr>
      <dsp:spPr>
        <a:xfrm rot="8759930">
          <a:off x="3935905" y="2927584"/>
          <a:ext cx="697664"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4055862" y="2978355"/>
        <a:ext cx="566494" cy="262340"/>
      </dsp:txXfrm>
    </dsp:sp>
    <dsp:sp modelId="{7C1339DE-77BB-AD45-B17B-6713896EE690}">
      <dsp:nvSpPr>
        <dsp:cNvPr id="0" name=""/>
        <dsp:cNvSpPr/>
      </dsp:nvSpPr>
      <dsp:spPr>
        <a:xfrm>
          <a:off x="2154252" y="3464956"/>
          <a:ext cx="2069026" cy="841040"/>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mielekästä tekemistä</a:t>
          </a:r>
        </a:p>
      </dsp:txBody>
      <dsp:txXfrm>
        <a:off x="2457254" y="3588123"/>
        <a:ext cx="1463022" cy="594706"/>
      </dsp:txXfrm>
    </dsp:sp>
    <dsp:sp modelId="{67F4E446-1F76-D146-84FD-F44761354335}">
      <dsp:nvSpPr>
        <dsp:cNvPr id="0" name=""/>
        <dsp:cNvSpPr/>
      </dsp:nvSpPr>
      <dsp:spPr>
        <a:xfrm rot="10083694">
          <a:off x="3936303" y="2539890"/>
          <a:ext cx="533616"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4066054" y="2613770"/>
        <a:ext cx="402446" cy="262340"/>
      </dsp:txXfrm>
    </dsp:sp>
    <dsp:sp modelId="{656289EC-0DF9-3A44-A10E-46A6F5357D7B}">
      <dsp:nvSpPr>
        <dsp:cNvPr id="0" name=""/>
        <dsp:cNvSpPr/>
      </dsp:nvSpPr>
      <dsp:spPr>
        <a:xfrm>
          <a:off x="1689682" y="2633257"/>
          <a:ext cx="2226121"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taloudellinen turva</a:t>
          </a:r>
        </a:p>
      </dsp:txBody>
      <dsp:txXfrm>
        <a:off x="2015690" y="2746254"/>
        <a:ext cx="1574105" cy="545595"/>
      </dsp:txXfrm>
    </dsp:sp>
    <dsp:sp modelId="{9835FF5E-D7E2-824D-BA19-20294240F718}">
      <dsp:nvSpPr>
        <dsp:cNvPr id="0" name=""/>
        <dsp:cNvSpPr/>
      </dsp:nvSpPr>
      <dsp:spPr>
        <a:xfrm rot="11749852">
          <a:off x="3828670" y="2075310"/>
          <a:ext cx="658538"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3957352" y="2180648"/>
        <a:ext cx="527368" cy="262340"/>
      </dsp:txXfrm>
    </dsp:sp>
    <dsp:sp modelId="{9DEF488A-DF2F-F648-821D-DB940A158542}">
      <dsp:nvSpPr>
        <dsp:cNvPr id="0" name=""/>
        <dsp:cNvSpPr/>
      </dsp:nvSpPr>
      <dsp:spPr>
        <a:xfrm>
          <a:off x="2739597" y="1781962"/>
          <a:ext cx="771589"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koti</a:t>
          </a:r>
        </a:p>
      </dsp:txBody>
      <dsp:txXfrm>
        <a:off x="2852594" y="1894959"/>
        <a:ext cx="545595" cy="545595"/>
      </dsp:txXfrm>
    </dsp:sp>
    <dsp:sp modelId="{4728EAB7-3B0C-054D-A2FE-21A029529C04}">
      <dsp:nvSpPr>
        <dsp:cNvPr id="0" name=""/>
        <dsp:cNvSpPr/>
      </dsp:nvSpPr>
      <dsp:spPr>
        <a:xfrm rot="12819841">
          <a:off x="4153829" y="1739116"/>
          <a:ext cx="521953"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4274001" y="1862918"/>
        <a:ext cx="390783" cy="262340"/>
      </dsp:txXfrm>
    </dsp:sp>
    <dsp:sp modelId="{89C11F55-AEF3-7648-B39C-889423781684}">
      <dsp:nvSpPr>
        <dsp:cNvPr id="0" name=""/>
        <dsp:cNvSpPr/>
      </dsp:nvSpPr>
      <dsp:spPr>
        <a:xfrm>
          <a:off x="2285214" y="944090"/>
          <a:ext cx="2373781"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toimintakyky</a:t>
          </a:r>
        </a:p>
      </dsp:txBody>
      <dsp:txXfrm>
        <a:off x="2632846" y="1057087"/>
        <a:ext cx="1678517" cy="545595"/>
      </dsp:txXfrm>
    </dsp:sp>
    <dsp:sp modelId="{E5E261FE-196C-0948-8C6C-E4BF27380C85}">
      <dsp:nvSpPr>
        <dsp:cNvPr id="0" name=""/>
        <dsp:cNvSpPr/>
      </dsp:nvSpPr>
      <dsp:spPr>
        <a:xfrm rot="15057432">
          <a:off x="4256090" y="1032178"/>
          <a:ext cx="1123199"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4343074" y="1181621"/>
        <a:ext cx="992029" cy="262340"/>
      </dsp:txXfrm>
    </dsp:sp>
    <dsp:sp modelId="{9CC9FEED-7DED-734A-9198-AAB29FC3D275}">
      <dsp:nvSpPr>
        <dsp:cNvPr id="0" name=""/>
        <dsp:cNvSpPr/>
      </dsp:nvSpPr>
      <dsp:spPr>
        <a:xfrm>
          <a:off x="2649772" y="92125"/>
          <a:ext cx="2118029"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fyysinen</a:t>
          </a:r>
          <a:r>
            <a:rPr lang="fi-FI" sz="1600" kern="1200" dirty="0"/>
            <a:t> </a:t>
          </a:r>
          <a:r>
            <a:rPr lang="fi-FI" sz="1600" kern="1200" dirty="0">
              <a:latin typeface="Verdana" panose="020B0604030504040204" pitchFamily="34" charset="0"/>
              <a:ea typeface="Verdana" panose="020B0604030504040204" pitchFamily="34" charset="0"/>
            </a:rPr>
            <a:t>kunto</a:t>
          </a:r>
        </a:p>
      </dsp:txBody>
      <dsp:txXfrm>
        <a:off x="2959950" y="205122"/>
        <a:ext cx="1497673" cy="54559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A8871-31C4-4F2A-9ABF-BB723D0923BA}" type="datetimeFigureOut">
              <a:rPr lang="fi-FI" smtClean="0"/>
              <a:t>25.6.2020</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1307D-81D9-4C7B-B973-6E6C2C315379}" type="slidenum">
              <a:rPr lang="fi-FI" smtClean="0"/>
              <a:t>‹#›</a:t>
            </a:fld>
            <a:endParaRPr lang="fi-FI" dirty="0"/>
          </a:p>
        </p:txBody>
      </p:sp>
    </p:spTree>
    <p:extLst>
      <p:ext uri="{BB962C8B-B14F-4D97-AF65-F5344CB8AC3E}">
        <p14:creationId xmlns:p14="http://schemas.microsoft.com/office/powerpoint/2010/main" val="137068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1" sz="1200">
                <a:effectLst/>
                <a:latin typeface="+mn-lt"/>
                <a:ea typeface="+mn-ea"/>
                <a:cs typeface="+mn-cs"/>
              </a:rPr>
              <a:t>Syftet med detta möte är att göra personen uppmärksam på att bedöma den nuvarande situationen i fråga om viktminskning och levnadsvanor samt motivera hen att fortsätta med ny entusiasm.</a:t>
            </a:r>
          </a:p>
          <a:p>
            <a:endParaRPr lang="fi-FI" dirty="0">
              <a:cs typeface="Calibri"/>
            </a:endParaRP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1</a:t>
            </a:fld>
          </a:p>
        </p:txBody>
      </p:sp>
    </p:spTree>
    <p:extLst>
      <p:ext uri="{BB962C8B-B14F-4D97-AF65-F5344CB8AC3E}">
        <p14:creationId xmlns:p14="http://schemas.microsoft.com/office/powerpoint/2010/main" val="3210396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1"/>
              <a:t>Resan mot bestående livsstilsförändringar är bara i början.</a:t>
            </a:r>
            <a:r>
              <a:rPr lang="sv-FI" dirty="1"/>
              <a:t> </a:t>
            </a:r>
            <a:r>
              <a:rPr lang="sv-FI" dirty="1"/>
              <a:t>5 veckor är en kort tid för att göra bestående ändringar.</a:t>
            </a:r>
            <a:r>
              <a:rPr lang="sv-FI" dirty="1"/>
              <a:t> </a:t>
            </a:r>
            <a:r>
              <a:rPr lang="sv-FI" dirty="1"/>
              <a:t>Har någon ny vana redan hunnit bli en rutin?</a:t>
            </a:r>
            <a:r>
              <a:rPr lang="sv-FI" dirty="1"/>
              <a:t> </a:t>
            </a:r>
            <a:r>
              <a:rPr lang="sv-FI" dirty="1"/>
              <a:t>Hur tänker du gå vidare?</a:t>
            </a:r>
          </a:p>
          <a:p>
            <a:r>
              <a:rPr lang="sv-FI" dirty="1"/>
              <a:t>Gruppdiskussionen och handledningen står till ditt förfogande under de första 12 veckorna, använd dem aktivt!</a:t>
            </a:r>
          </a:p>
        </p:txBody>
      </p:sp>
      <p:sp>
        <p:nvSpPr>
          <p:cNvPr id="4" name="Dian numeron paikkamerkki 3"/>
          <p:cNvSpPr>
            <a:spLocks noGrp="1"/>
          </p:cNvSpPr>
          <p:nvPr>
            <p:ph type="sldNum" sz="quarter" idx="5"/>
          </p:nvPr>
        </p:nvSpPr>
        <p:spPr/>
        <p:txBody>
          <a:bodyPr/>
          <a:lstStyle/>
          <a:p>
            <a:fld id="{D591307D-81D9-4C7B-B973-6E6C2C315379}" type="slidenum">
              <a:rPr lang="fi-FI" smtClean="0"/>
              <a:t>13</a:t>
            </a:fld>
          </a:p>
        </p:txBody>
      </p:sp>
    </p:spTree>
    <p:extLst>
      <p:ext uri="{BB962C8B-B14F-4D97-AF65-F5344CB8AC3E}">
        <p14:creationId xmlns:p14="http://schemas.microsoft.com/office/powerpoint/2010/main" val="1976369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14</a:t>
            </a:fld>
          </a:p>
        </p:txBody>
      </p:sp>
    </p:spTree>
    <p:extLst>
      <p:ext uri="{BB962C8B-B14F-4D97-AF65-F5344CB8AC3E}">
        <p14:creationId xmlns:p14="http://schemas.microsoft.com/office/powerpoint/2010/main" val="3519856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15</a:t>
            </a:fld>
          </a:p>
        </p:txBody>
      </p:sp>
    </p:spTree>
    <p:extLst>
      <p:ext uri="{BB962C8B-B14F-4D97-AF65-F5344CB8AC3E}">
        <p14:creationId xmlns:p14="http://schemas.microsoft.com/office/powerpoint/2010/main" val="1051558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16</a:t>
            </a:fld>
          </a:p>
        </p:txBody>
      </p:sp>
    </p:spTree>
    <p:extLst>
      <p:ext uri="{BB962C8B-B14F-4D97-AF65-F5344CB8AC3E}">
        <p14:creationId xmlns:p14="http://schemas.microsoft.com/office/powerpoint/2010/main" val="236484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1"/>
              <a:t>Man behöver inte nyhetsrundan när man börjar med framgångar, då styrs man också till att tänka på vad man har lyckats med och undviker en eventuell ”klagorunda” som vanligtvis inte är nödvändig.</a:t>
            </a:r>
            <a:r>
              <a:rPr lang="sv-FI" dirty="1"/>
              <a:t> </a:t>
            </a:r>
          </a:p>
          <a:p>
            <a:endParaRPr lang="fi-FI" sz="1200" kern="1200" dirty="0">
              <a:solidFill>
                <a:schemeClr val="tx1"/>
              </a:solidFill>
              <a:effectLst/>
              <a:latin typeface="+mn-lt"/>
              <a:ea typeface="+mn-ea"/>
              <a:cs typeface="+mn-cs"/>
            </a:endParaRPr>
          </a:p>
          <a:p>
            <a:r>
              <a:rPr lang="sv-FI" dirty="1" sz="1200">
                <a:solidFill>
                  <a:schemeClr val="tx1"/>
                </a:solidFill>
                <a:effectLst/>
                <a:latin typeface="+mn-lt"/>
                <a:ea typeface="+mn-ea"/>
                <a:cs typeface="+mn-cs"/>
              </a:rPr>
              <a:t>Som handledare kan du ge kort gemensam respons på beskrivningarna.</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Fokusera på positiva förändringar och känslor</a:t>
            </a:r>
          </a:p>
        </p:txBody>
      </p:sp>
      <p:sp>
        <p:nvSpPr>
          <p:cNvPr id="4" name="Dian numeron paikkamerkki 3"/>
          <p:cNvSpPr>
            <a:spLocks noGrp="1"/>
          </p:cNvSpPr>
          <p:nvPr>
            <p:ph type="sldNum" sz="quarter" idx="5"/>
          </p:nvPr>
        </p:nvSpPr>
        <p:spPr/>
        <p:txBody>
          <a:bodyPr/>
          <a:lstStyle/>
          <a:p>
            <a:fld id="{D591307D-81D9-4C7B-B973-6E6C2C315379}" type="slidenum">
              <a:rPr lang="fi-FI" smtClean="0"/>
              <a:t>2</a:t>
            </a:fld>
          </a:p>
        </p:txBody>
      </p:sp>
    </p:spTree>
    <p:extLst>
      <p:ext uri="{BB962C8B-B14F-4D97-AF65-F5344CB8AC3E}">
        <p14:creationId xmlns:p14="http://schemas.microsoft.com/office/powerpoint/2010/main" val="228725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1"/>
              <a:t>För att man ska tro på sina förmågor är det viktigt att lyfta fram de saker man har lyckats med.</a:t>
            </a:r>
            <a:r>
              <a:rPr lang="sv-FI" dirty="1"/>
              <a:t> </a:t>
            </a:r>
            <a:r>
              <a:rPr lang="sv-FI" dirty="1"/>
              <a:t>Vanligtvis lyfter människor fram sina misslyckanden, även när de upplever framgångar.</a:t>
            </a:r>
            <a:r>
              <a:rPr lang="sv-FI" dirty="1"/>
              <a:t> </a:t>
            </a:r>
            <a:r>
              <a:rPr lang="sv-FI" dirty="1"/>
              <a:t>Till exempel:</a:t>
            </a:r>
            <a:r>
              <a:rPr lang="sv-FI" dirty="1"/>
              <a:t> </a:t>
            </a:r>
            <a:r>
              <a:rPr lang="sv-FI" dirty="1"/>
              <a:t>Jag har motionerat mer, men jag äter fortfarande mycket godis.</a:t>
            </a:r>
            <a:r>
              <a:rPr lang="sv-FI" dirty="1"/>
              <a:t> </a:t>
            </a:r>
            <a:r>
              <a:rPr lang="sv-FI" dirty="1"/>
              <a:t>Här bör handledaren betona att framgångarna nämns separat och övriga ändringar i en annan mening.</a:t>
            </a:r>
            <a:r>
              <a:rPr lang="sv-FI" dirty="1"/>
              <a:t> </a:t>
            </a:r>
            <a:r>
              <a:rPr lang="sv-FI" dirty="1"/>
              <a:t>Jag har motionerat mer och äter fortfarande godis – meningen har redan ett annat budskap.</a:t>
            </a:r>
            <a:r>
              <a:rPr lang="sv-FI" dirty="1"/>
              <a:t> </a:t>
            </a:r>
            <a:r>
              <a:rPr lang="sv-FI" dirty="1"/>
              <a:t>Det betyder inte att man bara måste vara positiv, utan ska snarare framhäva att framgångar hjälper en vidare och inspirerar till förändring.</a:t>
            </a:r>
            <a:r>
              <a:rPr lang="sv-FI" dirty="1"/>
              <a:t> </a:t>
            </a:r>
            <a:r>
              <a:rPr lang="sv-FI" dirty="1"/>
              <a:t>Människor bär i allmänhet med sig sina misslyckanden och hinder automatiskt.</a:t>
            </a:r>
            <a:r>
              <a:rPr lang="sv-FI" dirty="1"/>
              <a:t> </a:t>
            </a:r>
          </a:p>
          <a:p>
            <a:endParaRPr lang="fi-FI" dirty="0"/>
          </a:p>
          <a:p>
            <a:r>
              <a:rPr lang="sv-FI" dirty="1"/>
              <a:t>Om någon har en känsla av att vara misslyckad i allting, lönar det sig att ställa tilläggsfrågor: har någon enstaka gång lyckats?</a:t>
            </a:r>
            <a:r>
              <a:rPr lang="sv-FI" dirty="1"/>
              <a:t> </a:t>
            </a:r>
            <a:r>
              <a:rPr lang="sv-FI" dirty="1"/>
              <a:t>Har man t.ex. ens en gång motionerat eller kunnat ändra sitt ätande eller gått och lagt sig i tid?</a:t>
            </a:r>
            <a:r>
              <a:rPr lang="sv-FI" dirty="1"/>
              <a:t> </a:t>
            </a:r>
            <a:r>
              <a:rPr lang="sv-FI" dirty="1"/>
              <a:t>Det är också bra att fundera på om planen har varit realistisk till att börja med och om misslyckande innebär att det ursprungliga målet var för stort.</a:t>
            </a:r>
            <a:r>
              <a:rPr lang="sv-FI" dirty="1"/>
              <a:t> </a:t>
            </a:r>
          </a:p>
          <a:p>
            <a:endParaRPr lang="fi-FI" dirty="0"/>
          </a:p>
          <a:p>
            <a:r>
              <a:rPr lang="sv-FI" dirty="1"/>
              <a:t>Det lönar sig att reservera 10–20 min för detta, beroende på gruppens storlek och pratsamhet</a:t>
            </a: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4</a:t>
            </a:fld>
          </a:p>
        </p:txBody>
      </p:sp>
    </p:spTree>
    <p:extLst>
      <p:ext uri="{BB962C8B-B14F-4D97-AF65-F5344CB8AC3E}">
        <p14:creationId xmlns:p14="http://schemas.microsoft.com/office/powerpoint/2010/main" val="336287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5</a:t>
            </a:fld>
          </a:p>
        </p:txBody>
      </p:sp>
    </p:spTree>
    <p:extLst>
      <p:ext uri="{BB962C8B-B14F-4D97-AF65-F5344CB8AC3E}">
        <p14:creationId xmlns:p14="http://schemas.microsoft.com/office/powerpoint/2010/main" val="307440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1"/>
              <a:t>Var och en har ett eget Bra liv, men vanligtvis upprepas dessa saker där.</a:t>
            </a:r>
            <a:r>
              <a:rPr lang="sv-FI" dirty="1"/>
              <a:t> </a:t>
            </a:r>
            <a:r>
              <a:rPr lang="sv-FI" dirty="1"/>
              <a:t>I handledningen lönar det sig att betona att målet är att göra denna övning för en själv och vad som verkligen är viktigt för en.</a:t>
            </a:r>
            <a:r>
              <a:rPr lang="sv-FI" dirty="1"/>
              <a:t> </a:t>
            </a:r>
            <a:r>
              <a:rPr lang="sv-FI" dirty="1"/>
              <a:t>Allt behöver inte delas.</a:t>
            </a:r>
            <a:r>
              <a:rPr lang="sv-FI" dirty="1"/>
              <a:t>  </a:t>
            </a:r>
          </a:p>
          <a:p>
            <a:br>
              <a:rPr lang="sv-FI" dirty="1"/>
            </a:br>
            <a:r>
              <a:rPr lang="sv-FI" dirty="1"/>
              <a:t>Det här är bara ett exempel, om möjligt kan det också redigeras efter den egna gruppen, för dessa saker förändras i olika livssituationer.</a:t>
            </a:r>
            <a:r>
              <a:rPr lang="sv-FI" dirty="1"/>
              <a:t> </a:t>
            </a:r>
            <a:r>
              <a:rPr lang="sv-FI" dirty="1"/>
              <a:t>För unga är andra saker viktiga än för pensionärer, osv.</a:t>
            </a:r>
            <a:r>
              <a:rPr lang="sv-FI" dirty="1"/>
              <a:t> </a:t>
            </a: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6</a:t>
            </a:fld>
          </a:p>
        </p:txBody>
      </p:sp>
    </p:spTree>
    <p:extLst>
      <p:ext uri="{BB962C8B-B14F-4D97-AF65-F5344CB8AC3E}">
        <p14:creationId xmlns:p14="http://schemas.microsoft.com/office/powerpoint/2010/main" val="1878403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1"/>
              <a:t>För övningen behövs en A4 och en penna samt en blocktavla för sammanställningen.</a:t>
            </a:r>
            <a:r>
              <a:rPr lang="sv-FI" dirty="1"/>
              <a:t> </a:t>
            </a:r>
            <a:r>
              <a:rPr lang="sv-FI" dirty="1"/>
              <a:t>Det här tar 20–30 min beroende på gruppens storlek och pratsamhet</a:t>
            </a:r>
          </a:p>
          <a:p>
            <a:r>
              <a:rPr lang="sv-FI" dirty="1"/>
              <a:t>Först funderar vi på vad som är viktigt och sedan på hur tiden och resurserna fördelas.</a:t>
            </a:r>
            <a:r>
              <a:rPr lang="sv-FI" dirty="1"/>
              <a:t> </a:t>
            </a:r>
            <a:r>
              <a:rPr lang="sv-FI" dirty="1"/>
              <a:t>Det är rätt vanligt att någon säger att en god kondition är viktigt för en, men att man inte har tid för det.</a:t>
            </a:r>
            <a:r>
              <a:rPr lang="sv-FI" dirty="1"/>
              <a:t> </a:t>
            </a:r>
          </a:p>
          <a:p>
            <a:r>
              <a:rPr lang="sv-FI" dirty="1"/>
              <a:t>Frågan ”Lever jag enligt mina värderingar?” är stor och ibland är det här just den övning som behövs för att åstadkomma en bestående och långsiktig förändring.</a:t>
            </a:r>
            <a:r>
              <a:rPr lang="sv-FI" dirty="1"/>
              <a:t> </a:t>
            </a:r>
          </a:p>
          <a:p>
            <a:endParaRPr lang="fi-FI" dirty="0"/>
          </a:p>
          <a:p>
            <a:r>
              <a:rPr lang="sv-FI" dirty="1"/>
              <a:t>Man kan dela med sig i par och välja några saker för gruppens gemensamma analys av ”Ett bra liv”.</a:t>
            </a:r>
            <a:r>
              <a:rPr lang="sv-FI" dirty="1"/>
              <a:t> </a:t>
            </a:r>
            <a:r>
              <a:rPr lang="sv-FI" dirty="1"/>
              <a:t>Om gruppen är liten eller annars aktiv kan de sammanställas direkt på blocket.</a:t>
            </a:r>
            <a:r>
              <a:rPr lang="sv-FI" dirty="1"/>
              <a:t> </a:t>
            </a:r>
            <a:r>
              <a:rPr lang="sv-FI" dirty="1"/>
              <a:t>Handledaren bör betona att man inte behöver dela med sig av allt, att det räcker med en sak.</a:t>
            </a:r>
            <a:r>
              <a:rPr lang="sv-FI" dirty="1"/>
              <a:t> </a:t>
            </a:r>
            <a:r>
              <a:rPr lang="sv-FI" dirty="1"/>
              <a:t>Vanligtvis får man nästan alla viktiga saker med i sammanfattningen.</a:t>
            </a:r>
            <a:r>
              <a:rPr lang="sv-FI" dirty="1"/>
              <a:t> </a:t>
            </a:r>
          </a:p>
          <a:p>
            <a:endParaRPr lang="fi-FI" dirty="0"/>
          </a:p>
          <a:p>
            <a:r>
              <a:rPr lang="sv-FI" dirty="1"/>
              <a:t>I sammanfattningen är det bra att betona varför övningen gjordes, dvs. vi är mer beredda på att anstränga oss för det som är viktigt för oss, om jag upplever att viktkontroll är viktigt för mitt liv, kunde jag hitta tid och resurser för det?</a:t>
            </a:r>
            <a:r>
              <a:rPr lang="sv-FI" dirty="1"/>
              <a:t> </a:t>
            </a:r>
            <a:r>
              <a:rPr lang="sv-FI" dirty="1"/>
              <a:t>Denna övning synliggör också konflikter i värderingarna, t.ex. utifrån rollen som mamma.</a:t>
            </a:r>
            <a:r>
              <a:rPr lang="sv-FI" dirty="1"/>
              <a:t> </a:t>
            </a:r>
            <a:r>
              <a:rPr lang="sv-FI" dirty="1"/>
              <a:t>Är det okej att ta tid för sin egen hobby och varifrån tar man den?</a:t>
            </a:r>
            <a:r>
              <a:rPr lang="sv-FI" dirty="1"/>
              <a:t> </a:t>
            </a:r>
            <a:r>
              <a:rPr lang="sv-FI" dirty="1"/>
              <a:t>Det finns inte en enda lösning på konflikten och det är viktigt att du som handledare inte börjar lösa dessa konflikter, till exempel genom att ge råd om att man kan motionera hur som helst eller att man till exempel kunde låta bli att göra någon hushållssyssla.</a:t>
            </a:r>
            <a:r>
              <a:rPr lang="sv-FI" dirty="1"/>
              <a:t> </a:t>
            </a:r>
            <a:r>
              <a:rPr lang="sv-FI" dirty="1"/>
              <a:t>Dessa förslag kan komma från gruppen och det gör ingenting, eftersom råd från någon likställd eventuellt tas bättre emot.</a:t>
            </a:r>
            <a:r>
              <a:rPr lang="sv-FI" dirty="1"/>
              <a:t> </a:t>
            </a: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7</a:t>
            </a:fld>
          </a:p>
        </p:txBody>
      </p:sp>
    </p:spTree>
    <p:extLst>
      <p:ext uri="{BB962C8B-B14F-4D97-AF65-F5344CB8AC3E}">
        <p14:creationId xmlns:p14="http://schemas.microsoft.com/office/powerpoint/2010/main" val="182069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1"/>
              <a:t>Människor känner i allmänhet till de saker som är centrala för viktkontrollen och vad man borde ändra i sin kost eller vad man borde inkludera i den.</a:t>
            </a:r>
            <a:r>
              <a:rPr lang="sv-FI" dirty="1"/>
              <a:t> </a:t>
            </a:r>
          </a:p>
          <a:p>
            <a:endParaRPr lang="fi-FI" dirty="0"/>
          </a:p>
          <a:p>
            <a:r>
              <a:rPr lang="sv-FI" dirty="1"/>
              <a:t>Istället för att handledaren berättar bör gruppen själv vara aktiv, det ökar förtroendet för ens förmågor och gör en mindre frustrerad.</a:t>
            </a:r>
            <a:r>
              <a:rPr lang="sv-FI" dirty="1"/>
              <a:t> </a:t>
            </a:r>
            <a:r>
              <a:rPr lang="sv-FI" dirty="1"/>
              <a:t>Om handledaren bara berättar självklara saker kan det till och med ge upphov till en känsla av att handledaren anser att deltagarna är simpla eller ovetande.</a:t>
            </a:r>
            <a:r>
              <a:rPr lang="sv-FI" dirty="1"/>
              <a:t> </a:t>
            </a:r>
            <a:r>
              <a:rPr lang="sv-FI" dirty="1"/>
              <a:t>Om det finns brister i kunskapen framgår det bättre av denna övning.</a:t>
            </a:r>
            <a:r>
              <a:rPr lang="sv-FI" dirty="1"/>
              <a:t> </a:t>
            </a:r>
            <a:r>
              <a:rPr lang="sv-FI" dirty="1"/>
              <a:t>När sakerna sammanställs kan handledaren lyfta fram de teman som inte annars lyfts fram.</a:t>
            </a:r>
            <a:r>
              <a:rPr lang="sv-FI" dirty="1"/>
              <a:t> </a:t>
            </a:r>
          </a:p>
          <a:p>
            <a:endParaRPr lang="fi-FI" dirty="0"/>
          </a:p>
          <a:p>
            <a:r>
              <a:rPr lang="sv-FI" dirty="1"/>
              <a:t>Det är bra att reservera 30–40 min för det här att det inte blir för bråttom.</a:t>
            </a:r>
            <a:r>
              <a:rPr lang="sv-FI" dirty="1"/>
              <a:t> </a:t>
            </a:r>
          </a:p>
          <a:p>
            <a:endParaRPr lang="fi-FI" dirty="0"/>
          </a:p>
          <a:p>
            <a:r>
              <a:rPr lang="sv-FI" dirty="1"/>
              <a:t>Teman som bör lyftas fram:</a:t>
            </a:r>
          </a:p>
          <a:p>
            <a:pPr marL="171450" indent="-171450">
              <a:buFontTx/>
              <a:buChar char="-"/>
            </a:pPr>
            <a:r>
              <a:rPr lang="sv-FI" dirty="1"/>
              <a:t>Måltidsrytm – helt centralt</a:t>
            </a:r>
          </a:p>
          <a:p>
            <a:pPr marL="171450" indent="-171450">
              <a:buFontTx/>
              <a:buChar char="-"/>
            </a:pPr>
            <a:r>
              <a:rPr lang="sv-FI" dirty="1"/>
              <a:t>Grönsaker, frukt och bär vid varje måltid – en viktigt och samtidigt betydande förändring</a:t>
            </a:r>
          </a:p>
          <a:p>
            <a:pPr marL="171450" indent="-171450">
              <a:buFontTx/>
              <a:buChar char="-"/>
            </a:pPr>
            <a:r>
              <a:rPr lang="sv-FI" dirty="1"/>
              <a:t>Mat som man tycker om – det lönar sig inte att äta dålig mat</a:t>
            </a:r>
          </a:p>
          <a:p>
            <a:pPr marL="171450" indent="-171450">
              <a:buFontTx/>
              <a:buChar char="-"/>
            </a:pPr>
            <a:r>
              <a:rPr lang="sv-FI" dirty="1"/>
              <a:t>Ordentliga måltider –otillräckligt ätande är ofta orsaken till i synnerhet kvällsätande</a:t>
            </a:r>
          </a:p>
          <a:p>
            <a:pPr marL="171450" indent="-171450">
              <a:buFontTx/>
              <a:buChar char="-"/>
            </a:pPr>
            <a:r>
              <a:rPr lang="sv-FI" dirty="1"/>
              <a:t>Tillräckligt med protein – detta upprepas fortfarande, i synnerhet kvinnor kanske äter för lite protein</a:t>
            </a:r>
          </a:p>
          <a:p>
            <a:pPr marL="171450" indent="-171450">
              <a:buFontTx/>
              <a:buChar char="-"/>
            </a:pPr>
            <a:r>
              <a:rPr lang="sv-FI" dirty="1"/>
              <a:t>Tillräckligt med fibrer – en gammal klassiker, fortfarande en utmaning</a:t>
            </a:r>
          </a:p>
          <a:p>
            <a:pPr marL="171450" indent="-171450">
              <a:buFontTx/>
              <a:buChar char="-"/>
            </a:pPr>
            <a:r>
              <a:rPr lang="sv-FI" dirty="1"/>
              <a:t>Matglädje och att äta tillsammans – det är inte vettigt att alltid äta egen mat ensam</a:t>
            </a:r>
          </a:p>
          <a:p>
            <a:pPr marL="171450" indent="-171450">
              <a:buFontTx/>
              <a:buChar char="-"/>
            </a:pPr>
            <a:r>
              <a:rPr lang="sv-FI" dirty="1"/>
              <a:t>Godis är inte ett problem – flexibel kontroll och tolerans</a:t>
            </a:r>
          </a:p>
          <a:p>
            <a:pPr marL="171450" indent="-171450">
              <a:buFontTx/>
              <a:buChar char="-"/>
            </a:pPr>
            <a:r>
              <a:rPr lang="sv-FI" dirty="1"/>
              <a:t>Avslutande av bantning – en livsstilsförändring är inte bantning eller en kur</a:t>
            </a:r>
          </a:p>
          <a:p>
            <a:pPr marL="171450" indent="-171450">
              <a:buFontTx/>
              <a:buChar char="-"/>
            </a:pPr>
            <a:r>
              <a:rPr lang="sv-FI" dirty="1"/>
              <a:t>Mod att äta tillräckligt – i synnerhet de som rör på sig mycket</a:t>
            </a:r>
            <a:r>
              <a:rPr lang="sv-FI" dirty="1"/>
              <a:t> </a:t>
            </a:r>
          </a:p>
          <a:p>
            <a:pPr marL="171450" indent="-171450">
              <a:buFontTx/>
              <a:buChar char="-"/>
            </a:pPr>
            <a:r>
              <a:rPr lang="sv-FI" dirty="1"/>
              <a:t>Identifiering av känslomässigt ätande – när behövs andra metoder (vid känslomässigt ätande är regelbundet och tillräckligt ätande kärnan för allting)</a:t>
            </a:r>
          </a:p>
          <a:p>
            <a:pPr marL="171450" indent="-171450">
              <a:buFontTx/>
              <a:buChar char="-"/>
            </a:pPr>
            <a:r>
              <a:rPr lang="sv-FI" dirty="1"/>
              <a:t>Kosten är en del av viktkontrollen men räcker inte i sig, utan det behövs också motion och sömn, saker som är viktiga för en själv</a:t>
            </a:r>
          </a:p>
          <a:p>
            <a:pPr marL="171450" indent="-171450">
              <a:buFontTx/>
              <a:buChar char="-"/>
            </a:pPr>
            <a:r>
              <a:rPr lang="sv-FI" dirty="1"/>
              <a:t>80/20 räcker, dvs. när 80 % av ens val är kloka och resten lite ditåt, beroende på målet.</a:t>
            </a:r>
            <a:r>
              <a:rPr lang="sv-FI" dirty="1"/>
              <a:t> </a:t>
            </a:r>
          </a:p>
          <a:p>
            <a:pPr marL="171450" indent="-171450">
              <a:buFontTx/>
              <a:buChar char="-"/>
            </a:pPr>
            <a:r>
              <a:rPr lang="sv-FI" dirty="1"/>
              <a:t>Det lönar sig att minska på socker och fett om man äter mycket av dem, men samtidigt ska man komma ihåg att de vanligtvis inte är ett problem om man äter tillräckligt, regelbundet och rikligt med grönsaker </a:t>
            </a:r>
            <a:r>
              <a:rPr lang="sv-FI" dirty="1">
                <a:sym typeface="Wingdings" pitchFamily="2" charset="2"/>
              </a:rPr>
              <a:t></a:t>
            </a:r>
          </a:p>
        </p:txBody>
      </p:sp>
      <p:sp>
        <p:nvSpPr>
          <p:cNvPr id="4" name="Dian numeron paikkamerkki 3"/>
          <p:cNvSpPr>
            <a:spLocks noGrp="1"/>
          </p:cNvSpPr>
          <p:nvPr>
            <p:ph type="sldNum" sz="quarter" idx="5"/>
          </p:nvPr>
        </p:nvSpPr>
        <p:spPr/>
        <p:txBody>
          <a:bodyPr/>
          <a:lstStyle/>
          <a:p>
            <a:fld id="{D591307D-81D9-4C7B-B973-6E6C2C315379}" type="slidenum">
              <a:rPr lang="fi-FI" smtClean="0"/>
              <a:t>9</a:t>
            </a:fld>
          </a:p>
        </p:txBody>
      </p:sp>
    </p:spTree>
    <p:extLst>
      <p:ext uri="{BB962C8B-B14F-4D97-AF65-F5344CB8AC3E}">
        <p14:creationId xmlns:p14="http://schemas.microsoft.com/office/powerpoint/2010/main" val="692264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1" b="1"/>
              <a:t>Det här kan vara en extra uppgift om du har tid.</a:t>
            </a:r>
            <a:r>
              <a:rPr lang="sv-FI" dirty="1" b="1"/>
              <a:t> </a:t>
            </a:r>
          </a:p>
          <a:p>
            <a:endParaRPr lang="fi-FI" dirty="0"/>
          </a:p>
          <a:p>
            <a:r>
              <a:rPr lang="sv-FI" dirty="1"/>
              <a:t>Läs berättelsen Kaijas dag och fundera tillsammans på sätt att bryta kedjan.</a:t>
            </a:r>
            <a:r>
              <a:rPr lang="sv-FI" dirty="1"/>
              <a:t> </a:t>
            </a:r>
            <a:r>
              <a:rPr lang="sv-FI" dirty="1"/>
              <a:t>Ni kan också diskutera hurdana kedjor deltagarna identifierar i sina egna liv.</a:t>
            </a:r>
          </a:p>
          <a:p>
            <a:endParaRPr lang="fi-FI" dirty="0"/>
          </a:p>
          <a:p>
            <a:pPr rtl="0" fontAlgn="base"/>
            <a:r>
              <a:rPr lang="sv-FI" dirty="1" i="1" sz="1200" b="0" u="none" strike="noStrike">
                <a:solidFill>
                  <a:schemeClr val="tx1"/>
                </a:solidFill>
                <a:effectLst/>
                <a:latin typeface="+mn-lt"/>
                <a:ea typeface="+mn-ea"/>
                <a:cs typeface="+mn-cs"/>
              </a:rPr>
              <a:t>Kaija ger sig av efter fyra på eftermiddagen med en suck, ännu en hektisk arbetsdag är över.</a:t>
            </a:r>
            <a:r>
              <a:rPr lang="sv-FI" dirty="1" i="1" sz="1200" b="0" u="none" strike="noStrike">
                <a:solidFill>
                  <a:schemeClr val="tx1"/>
                </a:solidFill>
                <a:effectLst/>
                <a:latin typeface="+mn-lt"/>
                <a:ea typeface="+mn-ea"/>
                <a:cs typeface="+mn-cs"/>
              </a:rPr>
              <a:t> </a:t>
            </a:r>
            <a:r>
              <a:rPr lang="sv-FI" dirty="1" i="1" sz="1200" b="0" u="none" strike="noStrike">
                <a:solidFill>
                  <a:schemeClr val="tx1"/>
                </a:solidFill>
                <a:effectLst/>
                <a:latin typeface="+mn-lt"/>
                <a:ea typeface="+mn-ea"/>
                <a:cs typeface="+mn-cs"/>
              </a:rPr>
              <a:t>Arbetet verkar för närvarande helt ta över livet.</a:t>
            </a:r>
            <a:r>
              <a:rPr lang="sv-FI" dirty="1" i="1" sz="1200" b="0" u="none" strike="noStrike">
                <a:solidFill>
                  <a:schemeClr val="tx1"/>
                </a:solidFill>
                <a:effectLst/>
                <a:latin typeface="+mn-lt"/>
                <a:ea typeface="+mn-ea"/>
                <a:cs typeface="+mn-cs"/>
              </a:rPr>
              <a:t> </a:t>
            </a:r>
            <a:r>
              <a:rPr lang="sv-FI" dirty="1" i="1" sz="1200" b="0" u="none" strike="noStrike">
                <a:solidFill>
                  <a:schemeClr val="tx1"/>
                </a:solidFill>
                <a:effectLst/>
                <a:latin typeface="+mn-lt"/>
                <a:ea typeface="+mn-ea"/>
                <a:cs typeface="+mn-cs"/>
              </a:rPr>
              <a:t>Även i dag var det så bråttom att lunchen ersattes med en kopp kaffe.</a:t>
            </a:r>
            <a:r>
              <a:rPr lang="sv-FI" dirty="1" i="0" sz="1200" b="0" u="none" strike="noStrike">
                <a:solidFill>
                  <a:schemeClr val="tx1"/>
                </a:solidFill>
                <a:effectLst/>
                <a:latin typeface="+mn-lt"/>
                <a:ea typeface="+mn-ea"/>
                <a:cs typeface="+mn-cs"/>
              </a:rPr>
              <a:t> </a:t>
            </a:r>
          </a:p>
          <a:p>
            <a:pPr rtl="0" fontAlgn="base"/>
            <a:r>
              <a:rPr lang="sv-FI" dirty="1" sz="1200" b="0" i="0" u="none" strike="noStrike">
                <a:solidFill>
                  <a:schemeClr val="tx1"/>
                </a:solidFill>
                <a:effectLst/>
                <a:latin typeface="+mn-lt"/>
                <a:ea typeface="+mn-ea"/>
                <a:cs typeface="+mn-cs"/>
              </a:rPr>
              <a:t>​</a:t>
            </a:r>
          </a:p>
          <a:p>
            <a:pPr rtl="0" fontAlgn="base"/>
            <a:r>
              <a:rPr lang="sv-FI" dirty="1" b="1" sz="1200" i="0" u="none" strike="noStrike">
                <a:solidFill>
                  <a:schemeClr val="tx1"/>
                </a:solidFill>
                <a:effectLst/>
                <a:latin typeface="+mn-lt"/>
                <a:ea typeface="+mn-ea"/>
                <a:cs typeface="+mn-cs"/>
              </a:rPr>
              <a:t>Vilket råd ger du Kaija?</a:t>
            </a:r>
            <a:r>
              <a:rPr lang="sv-FI" dirty="1" b="0" sz="1200" i="0" u="none" strike="noStrike">
                <a:solidFill>
                  <a:schemeClr val="tx1"/>
                </a:solidFill>
                <a:effectLst/>
                <a:latin typeface="+mn-lt"/>
                <a:ea typeface="+mn-ea"/>
                <a:cs typeface="+mn-cs"/>
              </a:rPr>
              <a:t> </a:t>
            </a:r>
          </a:p>
          <a:p>
            <a:pPr rtl="0" fontAlgn="base"/>
            <a:r>
              <a:rPr lang="sv-FI" dirty="1" i="1" sz="1200" b="0" u="none" strike="noStrike">
                <a:solidFill>
                  <a:schemeClr val="tx1"/>
                </a:solidFill>
                <a:effectLst/>
                <a:latin typeface="+mn-lt"/>
                <a:ea typeface="+mn-ea"/>
                <a:cs typeface="+mn-cs"/>
              </a:rPr>
              <a:t>Nu kurrar magen och hon måste åka via butiken på väg hem.</a:t>
            </a:r>
            <a:r>
              <a:rPr lang="sv-FI" dirty="1" i="1" sz="1200" b="0" u="none" strike="noStrike">
                <a:solidFill>
                  <a:schemeClr val="tx1"/>
                </a:solidFill>
                <a:effectLst/>
                <a:latin typeface="+mn-lt"/>
                <a:ea typeface="+mn-ea"/>
                <a:cs typeface="+mn-cs"/>
              </a:rPr>
              <a:t> </a:t>
            </a:r>
            <a:r>
              <a:rPr lang="sv-FI" dirty="1" i="1" sz="1200" b="0" u="none" strike="noStrike">
                <a:solidFill>
                  <a:schemeClr val="tx1"/>
                </a:solidFill>
                <a:effectLst/>
                <a:latin typeface="+mn-lt"/>
                <a:ea typeface="+mn-ea"/>
                <a:cs typeface="+mn-cs"/>
              </a:rPr>
              <a:t>Det finns mycket att köpa i butiken nu, nästan varje hylla verkar ha något som behövs hemma.</a:t>
            </a:r>
            <a:r>
              <a:rPr lang="sv-FI" dirty="1" i="1" sz="1200" b="0" u="none" strike="noStrike">
                <a:solidFill>
                  <a:schemeClr val="tx1"/>
                </a:solidFill>
                <a:effectLst/>
                <a:latin typeface="+mn-lt"/>
                <a:ea typeface="+mn-ea"/>
                <a:cs typeface="+mn-cs"/>
              </a:rPr>
              <a:t> </a:t>
            </a:r>
            <a:r>
              <a:rPr lang="sv-FI" dirty="1" i="1" sz="1200" b="0" u="none" strike="noStrike">
                <a:solidFill>
                  <a:schemeClr val="tx1"/>
                </a:solidFill>
                <a:effectLst/>
                <a:latin typeface="+mn-lt"/>
                <a:ea typeface="+mn-ea"/>
                <a:cs typeface="+mn-cs"/>
              </a:rPr>
              <a:t>För att stilla den största hungern och klara av hemresan köper Kaija en chokladstång.</a:t>
            </a:r>
            <a:r>
              <a:rPr lang="sv-FI" dirty="1" i="0" sz="1200" b="0" u="none" strike="noStrike">
                <a:solidFill>
                  <a:schemeClr val="tx1"/>
                </a:solidFill>
                <a:effectLst/>
                <a:latin typeface="+mn-lt"/>
                <a:ea typeface="+mn-ea"/>
                <a:cs typeface="+mn-cs"/>
              </a:rPr>
              <a:t> </a:t>
            </a:r>
          </a:p>
          <a:p>
            <a:pPr rtl="0" fontAlgn="base"/>
            <a:r>
              <a:rPr lang="sv-FI" dirty="1" sz="1200" b="0" i="0" u="none" strike="noStrike">
                <a:solidFill>
                  <a:schemeClr val="tx1"/>
                </a:solidFill>
                <a:effectLst/>
                <a:latin typeface="+mn-lt"/>
                <a:ea typeface="+mn-ea"/>
                <a:cs typeface="+mn-cs"/>
              </a:rPr>
              <a:t>​</a:t>
            </a:r>
          </a:p>
          <a:p>
            <a:pPr rtl="0" fontAlgn="base"/>
            <a:r>
              <a:rPr lang="sv-FI" dirty="1" b="1" sz="1200" i="0" u="none" strike="noStrike">
                <a:solidFill>
                  <a:schemeClr val="tx1"/>
                </a:solidFill>
                <a:effectLst/>
                <a:latin typeface="+mn-lt"/>
                <a:ea typeface="+mn-ea"/>
                <a:cs typeface="+mn-cs"/>
              </a:rPr>
              <a:t>Ditt råd för Kaija?</a:t>
            </a:r>
            <a:r>
              <a:rPr lang="sv-FI" dirty="1" b="0" sz="1200" i="0" u="none" strike="noStrike">
                <a:solidFill>
                  <a:schemeClr val="tx1"/>
                </a:solidFill>
                <a:effectLst/>
                <a:latin typeface="+mn-lt"/>
                <a:ea typeface="+mn-ea"/>
                <a:cs typeface="+mn-cs"/>
              </a:rPr>
              <a:t> </a:t>
            </a:r>
          </a:p>
          <a:p>
            <a:pPr rtl="0" fontAlgn="base"/>
            <a:r>
              <a:rPr lang="sv-FI" dirty="1" i="1" sz="1200" b="0" u="none" strike="noStrike">
                <a:solidFill>
                  <a:schemeClr val="tx1"/>
                </a:solidFill>
                <a:effectLst/>
                <a:latin typeface="+mn-lt"/>
                <a:ea typeface="+mn-ea"/>
                <a:cs typeface="+mn-cs"/>
              </a:rPr>
              <a:t>Äntligen hemma!</a:t>
            </a:r>
            <a:r>
              <a:rPr lang="sv-FI" dirty="1" i="1" sz="1200" b="0" u="none" strike="noStrike">
                <a:solidFill>
                  <a:schemeClr val="tx1"/>
                </a:solidFill>
                <a:effectLst/>
                <a:latin typeface="+mn-lt"/>
                <a:ea typeface="+mn-ea"/>
                <a:cs typeface="+mn-cs"/>
              </a:rPr>
              <a:t> </a:t>
            </a:r>
            <a:r>
              <a:rPr lang="sv-FI" dirty="1" i="1" sz="1200" b="0" u="none" strike="noStrike">
                <a:solidFill>
                  <a:schemeClr val="tx1"/>
                </a:solidFill>
                <a:effectLst/>
                <a:latin typeface="+mn-lt"/>
                <a:ea typeface="+mn-ea"/>
                <a:cs typeface="+mn-cs"/>
              </a:rPr>
              <a:t>Chokladstången som hon åt på hemvägen mättade hungern bra.</a:t>
            </a:r>
            <a:r>
              <a:rPr lang="sv-FI" dirty="1" i="1" sz="1200" b="0" u="none" strike="noStrike">
                <a:solidFill>
                  <a:schemeClr val="tx1"/>
                </a:solidFill>
                <a:effectLst/>
                <a:latin typeface="+mn-lt"/>
                <a:ea typeface="+mn-ea"/>
                <a:cs typeface="+mn-cs"/>
              </a:rPr>
              <a:t> </a:t>
            </a:r>
            <a:r>
              <a:rPr lang="sv-FI" dirty="1" i="1" sz="1200" b="0" u="none" strike="noStrike">
                <a:solidFill>
                  <a:schemeClr val="tx1"/>
                </a:solidFill>
                <a:effectLst/>
                <a:latin typeface="+mn-lt"/>
                <a:ea typeface="+mn-ea"/>
                <a:cs typeface="+mn-cs"/>
              </a:rPr>
              <a:t>Maten är klar, men nu är Kaija inte hungrig längre.</a:t>
            </a:r>
            <a:r>
              <a:rPr lang="sv-FI" dirty="1" i="1" sz="1200" b="0" u="none" strike="noStrike">
                <a:solidFill>
                  <a:schemeClr val="tx1"/>
                </a:solidFill>
                <a:effectLst/>
                <a:latin typeface="+mn-lt"/>
                <a:ea typeface="+mn-ea"/>
                <a:cs typeface="+mn-cs"/>
              </a:rPr>
              <a:t> </a:t>
            </a:r>
            <a:r>
              <a:rPr lang="sv-FI" dirty="1" i="1" sz="1200" b="0" u="none" strike="noStrike">
                <a:solidFill>
                  <a:schemeClr val="tx1"/>
                </a:solidFill>
                <a:effectLst/>
                <a:latin typeface="+mn-lt"/>
                <a:ea typeface="+mn-ea"/>
                <a:cs typeface="+mn-cs"/>
              </a:rPr>
              <a:t>Hon börjar med hushållssysslorna och glömmer att äta.</a:t>
            </a:r>
            <a:r>
              <a:rPr lang="sv-FI" dirty="1" i="0" sz="1200" b="0" u="none" strike="noStrike">
                <a:solidFill>
                  <a:schemeClr val="tx1"/>
                </a:solidFill>
                <a:effectLst/>
                <a:latin typeface="+mn-lt"/>
                <a:ea typeface="+mn-ea"/>
                <a:cs typeface="+mn-cs"/>
              </a:rPr>
              <a:t> </a:t>
            </a:r>
          </a:p>
          <a:p>
            <a:pPr rtl="0" fontAlgn="base"/>
            <a:r>
              <a:rPr lang="sv-FI" dirty="1" sz="1200" b="0" i="0" u="none" strike="noStrike">
                <a:solidFill>
                  <a:schemeClr val="tx1"/>
                </a:solidFill>
                <a:effectLst/>
                <a:latin typeface="+mn-lt"/>
                <a:ea typeface="+mn-ea"/>
                <a:cs typeface="+mn-cs"/>
              </a:rPr>
              <a:t>​</a:t>
            </a:r>
          </a:p>
          <a:p>
            <a:pPr rtl="0" fontAlgn="base"/>
            <a:r>
              <a:rPr lang="sv-FI" dirty="1" sz="1200" b="1" i="0" u="none" strike="noStrike">
                <a:solidFill>
                  <a:schemeClr val="tx1"/>
                </a:solidFill>
                <a:effectLst/>
                <a:latin typeface="+mn-lt"/>
                <a:ea typeface="+mn-ea"/>
                <a:cs typeface="+mn-cs"/>
              </a:rPr>
              <a:t>Ditt råd för Kaija?</a:t>
            </a:r>
          </a:p>
          <a:p>
            <a:pPr marL="0" marR="0" lvl="0" indent="0" algn="l" defTabSz="914400" rtl="0" eaLnBrk="1" fontAlgn="base" latinLnBrk="0" hangingPunct="1">
              <a:lnSpc>
                <a:spcPct val="100000"/>
              </a:lnSpc>
              <a:spcBef>
                <a:spcPts val="0"/>
              </a:spcBef>
              <a:spcAft>
                <a:spcPts val="0"/>
              </a:spcAft>
              <a:buClrTx/>
              <a:buSzTx/>
              <a:buFontTx/>
              <a:buNone/>
              <a:tabLst/>
              <a:defRPr/>
            </a:pPr>
            <a:r>
              <a:rPr lang="sv-FI" dirty="1" i="1" sz="1200" b="0" u="none" strike="noStrike">
                <a:solidFill>
                  <a:schemeClr val="tx1"/>
                </a:solidFill>
                <a:effectLst/>
                <a:latin typeface="+mn-lt"/>
                <a:ea typeface="+mn-ea"/>
                <a:cs typeface="+mn-cs"/>
              </a:rPr>
              <a:t>Eftermiddagens aktiviteter har utförts och Kaija har tid att sitta vid TV:n.</a:t>
            </a:r>
            <a:r>
              <a:rPr lang="sv-FI" dirty="1" i="1" sz="1200" b="0" u="none" strike="noStrike">
                <a:solidFill>
                  <a:schemeClr val="tx1"/>
                </a:solidFill>
                <a:effectLst/>
                <a:latin typeface="+mn-lt"/>
                <a:ea typeface="+mn-ea"/>
                <a:cs typeface="+mn-cs"/>
              </a:rPr>
              <a:t> </a:t>
            </a:r>
            <a:r>
              <a:rPr lang="sv-FI" dirty="1" i="1" sz="1200" b="0" u="none" strike="noStrike">
                <a:solidFill>
                  <a:schemeClr val="tx1"/>
                </a:solidFill>
                <a:effectLst/>
                <a:latin typeface="+mn-lt"/>
                <a:ea typeface="+mn-ea"/>
                <a:cs typeface="+mn-cs"/>
              </a:rPr>
              <a:t>Efter att ha tittat på ett kockprogram en stund börjar kroppen också meddela om hungerkänningar.</a:t>
            </a:r>
            <a:r>
              <a:rPr lang="sv-FI" dirty="1" i="1" sz="1200" b="0" u="none" strike="noStrike">
                <a:solidFill>
                  <a:schemeClr val="tx1"/>
                </a:solidFill>
                <a:effectLst/>
                <a:latin typeface="+mn-lt"/>
                <a:ea typeface="+mn-ea"/>
                <a:cs typeface="+mn-cs"/>
              </a:rPr>
              <a:t> </a:t>
            </a:r>
            <a:r>
              <a:rPr lang="sv-FI" dirty="1" i="1" sz="1200" b="0" u="none" strike="noStrike">
                <a:solidFill>
                  <a:schemeClr val="tx1"/>
                </a:solidFill>
                <a:effectLst/>
                <a:latin typeface="+mn-lt"/>
                <a:ea typeface="+mn-ea"/>
                <a:cs typeface="+mn-cs"/>
              </a:rPr>
              <a:t>Kaija lagar några smörgåsar och tar även några kex som skaffats ifall det skulle komma gäster.</a:t>
            </a:r>
            <a:r>
              <a:rPr lang="sv-FI" dirty="1" i="0" sz="1200" b="0" u="none" strike="noStrike">
                <a:solidFill>
                  <a:schemeClr val="tx1"/>
                </a:solidFill>
                <a:effectLst/>
                <a:latin typeface="+mn-lt"/>
                <a:ea typeface="+mn-ea"/>
                <a:cs typeface="+mn-cs"/>
              </a:rPr>
              <a:t> </a:t>
            </a:r>
          </a:p>
          <a:p>
            <a:pPr rtl="0" fontAlgn="base"/>
            <a:r>
              <a:rPr lang="sv-FI" dirty="1" sz="1200" b="1" i="0" u="none" strike="noStrike">
                <a:solidFill>
                  <a:schemeClr val="tx1"/>
                </a:solidFill>
                <a:effectLst/>
                <a:latin typeface="+mn-lt"/>
                <a:ea typeface="+mn-ea"/>
                <a:cs typeface="+mn-cs"/>
              </a:rPr>
              <a:t>Ditt råd för Kaija?</a:t>
            </a:r>
          </a:p>
          <a:p>
            <a:pPr rtl="0" fontAlgn="base"/>
            <a:r>
              <a:rPr lang="sv-FI" dirty="1" i="1" sz="1200" b="0" u="none" strike="noStrike">
                <a:solidFill>
                  <a:schemeClr val="tx1"/>
                </a:solidFill>
                <a:effectLst/>
                <a:latin typeface="+mn-lt"/>
                <a:ea typeface="+mn-ea"/>
                <a:cs typeface="+mn-cs"/>
              </a:rPr>
              <a:t>Efter att ha ätit smörgåsarna och kexen grämer sig Kaija: nu blev det så här igen.</a:t>
            </a:r>
            <a:r>
              <a:rPr lang="sv-FI" dirty="1" i="1" sz="1200" b="0" u="none" strike="noStrike">
                <a:solidFill>
                  <a:schemeClr val="tx1"/>
                </a:solidFill>
                <a:effectLst/>
                <a:latin typeface="+mn-lt"/>
                <a:ea typeface="+mn-ea"/>
                <a:cs typeface="+mn-cs"/>
              </a:rPr>
              <a:t> </a:t>
            </a:r>
            <a:r>
              <a:rPr lang="sv-FI" dirty="1" i="1" sz="1200" b="0" u="none" strike="noStrike">
                <a:solidFill>
                  <a:schemeClr val="tx1"/>
                </a:solidFill>
                <a:effectLst/>
                <a:latin typeface="+mn-lt"/>
                <a:ea typeface="+mn-ea"/>
                <a:cs typeface="+mn-cs"/>
              </a:rPr>
              <a:t>Hon skäller ut sig för att inte ha någon ryggrad och totalt sakna självdisciplin.</a:t>
            </a:r>
            <a:r>
              <a:rPr lang="sv-FI" dirty="1" i="1" sz="1200" b="0" u="none" strike="noStrike">
                <a:solidFill>
                  <a:schemeClr val="tx1"/>
                </a:solidFill>
                <a:effectLst/>
                <a:latin typeface="+mn-lt"/>
                <a:ea typeface="+mn-ea"/>
                <a:cs typeface="+mn-cs"/>
              </a:rPr>
              <a:t> </a:t>
            </a:r>
            <a:r>
              <a:rPr lang="sv-FI" dirty="1" i="0" sz="1200" b="0" u="none" strike="noStrike">
                <a:solidFill>
                  <a:schemeClr val="tx1"/>
                </a:solidFill>
                <a:effectLst/>
                <a:latin typeface="+mn-lt"/>
                <a:ea typeface="+mn-ea"/>
                <a:cs typeface="+mn-cs"/>
              </a:rPr>
              <a:t>​</a:t>
            </a:r>
          </a:p>
          <a:p>
            <a:pPr rtl="0" fontAlgn="base"/>
            <a:r>
              <a:rPr lang="sv-FI" dirty="1" i="1" sz="1200" b="0" u="none" strike="noStrike">
                <a:solidFill>
                  <a:schemeClr val="tx1"/>
                </a:solidFill>
                <a:effectLst/>
                <a:latin typeface="+mn-lt"/>
                <a:ea typeface="+mn-ea"/>
                <a:cs typeface="+mn-cs"/>
              </a:rPr>
              <a:t>Ätandet för dagen är nu helt förstört så det spelar ingen roll vad hon sätter i sig nu. Kaija hämtar en öl som hon dricker med kexen.</a:t>
            </a:r>
            <a:r>
              <a:rPr lang="sv-FI" dirty="1" i="0" sz="1200" b="0" u="none" strike="noStrike">
                <a:solidFill>
                  <a:schemeClr val="tx1"/>
                </a:solidFill>
                <a:effectLst/>
                <a:latin typeface="+mn-lt"/>
                <a:ea typeface="+mn-ea"/>
                <a:cs typeface="+mn-cs"/>
              </a:rPr>
              <a:t> </a:t>
            </a:r>
          </a:p>
          <a:p>
            <a:endParaRPr lang="fi-FI" dirty="0">
              <a:sym typeface="Wingdings" pitchFamily="2" charset="2"/>
            </a:endParaRPr>
          </a:p>
        </p:txBody>
      </p:sp>
      <p:sp>
        <p:nvSpPr>
          <p:cNvPr id="4" name="Dian numeron paikkamerkki 3"/>
          <p:cNvSpPr>
            <a:spLocks noGrp="1"/>
          </p:cNvSpPr>
          <p:nvPr>
            <p:ph type="sldNum" sz="quarter" idx="5"/>
          </p:nvPr>
        </p:nvSpPr>
        <p:spPr/>
        <p:txBody>
          <a:bodyPr/>
          <a:lstStyle/>
          <a:p>
            <a:fld id="{D591307D-81D9-4C7B-B973-6E6C2C315379}" type="slidenum">
              <a:rPr lang="fi-FI" smtClean="0"/>
              <a:t>10</a:t>
            </a:fld>
          </a:p>
        </p:txBody>
      </p:sp>
    </p:spTree>
    <p:extLst>
      <p:ext uri="{BB962C8B-B14F-4D97-AF65-F5344CB8AC3E}">
        <p14:creationId xmlns:p14="http://schemas.microsoft.com/office/powerpoint/2010/main" val="1321402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1" sz="1200">
                <a:solidFill>
                  <a:schemeClr val="tx1"/>
                </a:solidFill>
                <a:effectLst/>
                <a:latin typeface="+mn-lt"/>
                <a:ea typeface="+mn-ea"/>
                <a:cs typeface="+mn-cs"/>
              </a:rPr>
              <a:t>Under vecka fem i programmet granskar vi de mål du ställt upp under vecka två.</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Är de tillräckligt konkreta och mätbara?</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Är de fortfarande aktuella eller behöver de ändras?</a:t>
            </a:r>
          </a:p>
        </p:txBody>
      </p:sp>
      <p:sp>
        <p:nvSpPr>
          <p:cNvPr id="4" name="Dian numeron paikkamerkki 3"/>
          <p:cNvSpPr>
            <a:spLocks noGrp="1"/>
          </p:cNvSpPr>
          <p:nvPr>
            <p:ph type="sldNum" sz="quarter" idx="5"/>
          </p:nvPr>
        </p:nvSpPr>
        <p:spPr/>
        <p:txBody>
          <a:bodyPr/>
          <a:lstStyle/>
          <a:p>
            <a:fld id="{D591307D-81D9-4C7B-B973-6E6C2C315379}" type="slidenum">
              <a:rPr lang="fi-FI" smtClean="0"/>
              <a:t>12</a:t>
            </a:fld>
          </a:p>
        </p:txBody>
      </p:sp>
    </p:spTree>
    <p:extLst>
      <p:ext uri="{BB962C8B-B14F-4D97-AF65-F5344CB8AC3E}">
        <p14:creationId xmlns:p14="http://schemas.microsoft.com/office/powerpoint/2010/main" val="1490501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567A0B-2FEE-4ED3-BF82-D0B1FB59BC15}"/>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541644E6-EA59-403D-8AFD-CE61E4DA9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E42C32B6-217A-467E-A148-6528E4C43213}"/>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5" name="Alatunnisteen paikkamerkki 4">
            <a:extLst>
              <a:ext uri="{FF2B5EF4-FFF2-40B4-BE49-F238E27FC236}">
                <a16:creationId xmlns:a16="http://schemas.microsoft.com/office/drawing/2014/main" id="{F1E463B4-6C3C-41A2-B517-877E259CBBB1}"/>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84216842-416E-4A8C-89BB-830A0BA181F1}"/>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13385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CBE237-F9D7-413D-9EF6-1412A34DBFA8}"/>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EB854B8-0477-4367-A60F-0ED5A49250BE}"/>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1B7D9B8-2F6C-4C3E-9F1B-DC099A94FC51}"/>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5" name="Alatunnisteen paikkamerkki 4">
            <a:extLst>
              <a:ext uri="{FF2B5EF4-FFF2-40B4-BE49-F238E27FC236}">
                <a16:creationId xmlns:a16="http://schemas.microsoft.com/office/drawing/2014/main" id="{E50AE60A-B0A0-4583-91F2-95AC4D42C5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E3E7214-E5DD-4DD2-B2BB-CAF448EDBC1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97452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269C698-0171-4238-A018-F91543EF666D}"/>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CE76F70-ABA9-4579-B1E8-ADFC2DEB7620}"/>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FAFDE14-7A23-474D-B597-C6723695307A}"/>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5" name="Alatunnisteen paikkamerkki 4">
            <a:extLst>
              <a:ext uri="{FF2B5EF4-FFF2-40B4-BE49-F238E27FC236}">
                <a16:creationId xmlns:a16="http://schemas.microsoft.com/office/drawing/2014/main" id="{E5B70A61-C3BA-4E07-963A-C8D6F4F1FB1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27979CC2-E878-4630-8562-7068CE86231F}"/>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80980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226D7B-F569-41C5-9BEC-630CA32E248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7404174-0919-4F30-B8A9-69CCB04D85D9}"/>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2122589-0810-4686-AD29-72D66B07DA4D}"/>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5" name="Alatunnisteen paikkamerkki 4">
            <a:extLst>
              <a:ext uri="{FF2B5EF4-FFF2-40B4-BE49-F238E27FC236}">
                <a16:creationId xmlns:a16="http://schemas.microsoft.com/office/drawing/2014/main" id="{26EAE28C-3067-454C-A906-4F78CEB9597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F09AC4A-BAEE-46D0-9D48-126A65863030}"/>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93587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BA4D6D-AC55-4304-A52F-5D0CD93C9A9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F270076-13D4-4D5C-922B-C5211B694F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299F45BF-EB45-4B57-A149-66335EEC4FED}"/>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5" name="Alatunnisteen paikkamerkki 4">
            <a:extLst>
              <a:ext uri="{FF2B5EF4-FFF2-40B4-BE49-F238E27FC236}">
                <a16:creationId xmlns:a16="http://schemas.microsoft.com/office/drawing/2014/main" id="{09B8206E-D0FB-4DF9-A554-90A266E5E7E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3525C91-DAD6-4FF6-84BD-63ECA77EE27F}"/>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547159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2CD7FB-FB6E-4306-808A-3D7609F7D72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4A1A9DF-A418-46C8-ABDD-F8AD58064C7A}"/>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17DE8E48-B7B3-437C-AFAC-044216CBB4D5}"/>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4C3823F-A5EE-4370-A3F1-07460DA824F5}"/>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6" name="Alatunnisteen paikkamerkki 5">
            <a:extLst>
              <a:ext uri="{FF2B5EF4-FFF2-40B4-BE49-F238E27FC236}">
                <a16:creationId xmlns:a16="http://schemas.microsoft.com/office/drawing/2014/main" id="{B5F0C185-605D-411B-8565-6DC400BE1A76}"/>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66D1B7DA-2C4D-4DCD-9DD8-C5F8404C91A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95954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CF6DC9-A84A-43D0-B6D4-0E9270EA70C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EE831203-38E2-48B5-8C8B-20C60D038F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6C706CA2-75A9-44D0-ACDF-7C3A9775E555}"/>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718DF28-5257-48A4-B113-C9795A84E3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C240A5C1-E00D-473D-AEF1-432DEC6D56A1}"/>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10B9D60-4B49-4418-B61D-CC376E7D151E}"/>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8" name="Alatunnisteen paikkamerkki 7">
            <a:extLst>
              <a:ext uri="{FF2B5EF4-FFF2-40B4-BE49-F238E27FC236}">
                <a16:creationId xmlns:a16="http://schemas.microsoft.com/office/drawing/2014/main" id="{D911B529-BB69-46E4-97D5-278F22FCA956}"/>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DFE0AF98-09DB-40DC-B6DD-E2DEE546D1D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50436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ABA8CB-DD92-441D-BDEE-660FBC4AFC1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DF58BA7-AA2D-4951-8A6E-03BDB817EE69}"/>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4" name="Alatunnisteen paikkamerkki 3">
            <a:extLst>
              <a:ext uri="{FF2B5EF4-FFF2-40B4-BE49-F238E27FC236}">
                <a16:creationId xmlns:a16="http://schemas.microsoft.com/office/drawing/2014/main" id="{6964B7BA-6AA1-44C3-BF6C-76736BDCC560}"/>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014EFB26-B54D-4176-A5CB-9832CD7EC1E3}"/>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51163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B0FAE3C-0F7E-4EEA-9B0A-B79C46AF6B3A}"/>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3" name="Alatunnisteen paikkamerkki 2">
            <a:extLst>
              <a:ext uri="{FF2B5EF4-FFF2-40B4-BE49-F238E27FC236}">
                <a16:creationId xmlns:a16="http://schemas.microsoft.com/office/drawing/2014/main" id="{65B653E6-4DE2-4057-A0F7-E7953D766C1E}"/>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15CFEDFD-FE2E-47C3-B79B-D83D162B0BE6}"/>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47265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6AB4A3-CFF8-434D-B7ED-0D22B061D6F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9C66CC8-33CF-4DA3-93AF-9BEF4F49B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66E69E5-5CD6-4AB1-9A6D-770E3FA9C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57FD720D-AD83-4AF7-96C9-530B92B07352}"/>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6" name="Alatunnisteen paikkamerkki 5">
            <a:extLst>
              <a:ext uri="{FF2B5EF4-FFF2-40B4-BE49-F238E27FC236}">
                <a16:creationId xmlns:a16="http://schemas.microsoft.com/office/drawing/2014/main" id="{722B23E6-EBC4-4A5B-82DB-3E2EE9F0A59A}"/>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D496EA4F-4711-4F60-BE38-C03CE36D4FD7}"/>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56697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275A97-AF3D-426C-B9FE-667B497713B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ECD60AAC-C42A-4D1C-889D-24AF20D1BE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kstin paikkamerkki 3">
            <a:extLst>
              <a:ext uri="{FF2B5EF4-FFF2-40B4-BE49-F238E27FC236}">
                <a16:creationId xmlns:a16="http://schemas.microsoft.com/office/drawing/2014/main" id="{4B3B71F0-92FE-41F7-8C1D-2681FE4A3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BC0E7DE7-E701-4B40-827E-06A8CD4E2AFF}"/>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6" name="Alatunnisteen paikkamerkki 5">
            <a:extLst>
              <a:ext uri="{FF2B5EF4-FFF2-40B4-BE49-F238E27FC236}">
                <a16:creationId xmlns:a16="http://schemas.microsoft.com/office/drawing/2014/main" id="{CA539A41-9E34-4D8A-A1D9-E63EE1546184}"/>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9B823E80-2482-41F7-9C68-1F22C117B842}"/>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38989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0FB4578-067C-4C48-9D67-60CEF77843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F367BCE6-6E0D-4BC0-ADAB-65041A54F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9D16BB6-4F78-4D57-802E-12C5DB09F5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1A497-ECF2-4F08-A239-9FB73662D252}" type="datetimeFigureOut">
              <a:rPr lang="fi-FI" smtClean="0"/>
              <a:t>25.6.2020</a:t>
            </a:fld>
            <a:endParaRPr lang="fi-FI" dirty="0"/>
          </a:p>
        </p:txBody>
      </p:sp>
      <p:sp>
        <p:nvSpPr>
          <p:cNvPr id="5" name="Alatunnisteen paikkamerkki 4">
            <a:extLst>
              <a:ext uri="{FF2B5EF4-FFF2-40B4-BE49-F238E27FC236}">
                <a16:creationId xmlns:a16="http://schemas.microsoft.com/office/drawing/2014/main" id="{C92FD7D7-9903-44BA-8145-9CF5D1226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34844253-3C94-4127-B42D-3DEE7300F3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6E074-A016-4C8E-AF97-F17027A4BE18}" type="slidenum">
              <a:rPr lang="fi-FI" smtClean="0"/>
              <a:t>‹#›</a:t>
            </a:fld>
            <a:endParaRPr lang="fi-FI" dirty="0"/>
          </a:p>
        </p:txBody>
      </p:sp>
    </p:spTree>
    <p:extLst>
      <p:ext uri="{BB962C8B-B14F-4D97-AF65-F5344CB8AC3E}">
        <p14:creationId xmlns:p14="http://schemas.microsoft.com/office/powerpoint/2010/main" val="3387794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0.xml.rels>&#65279;<?xml version="1.0" encoding="utf-8" standalone="yes"?><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8.xml" /><Relationship Id="rId1" Type="http://schemas.openxmlformats.org/officeDocument/2006/relationships/slideLayout" Target="../slideLayouts/slideLayout7.xml" /><Relationship Id="rId4" Type="http://schemas.openxmlformats.org/officeDocument/2006/relationships/image" Target="../media/image7.jpg" /></Relationships>
</file>

<file path=ppt/slides/_rels/slide11.xml.rels>&#65279;<?xml version="1.0" encoding="utf-8" standalone="yes"?><Relationships xmlns="http://schemas.openxmlformats.org/package/2006/relationships"><Relationship Id="rId3" Type="http://schemas.openxmlformats.org/officeDocument/2006/relationships/image" Target="../media/image8.jpg" /><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12.xml.rels>&#65279;<?xml version="1.0" encoding="utf-8" standalone="yes"?><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9.xml" /><Relationship Id="rId1" Type="http://schemas.openxmlformats.org/officeDocument/2006/relationships/slideLayout" Target="../slideLayouts/slideLayout7.xml" /><Relationship Id="rId4" Type="http://schemas.openxmlformats.org/officeDocument/2006/relationships/image" Target="../media/image9.jpg" /></Relationships>
</file>

<file path=ppt/slides/_rels/slide13.xml.rels>&#65279;<?xml version="1.0" encoding="utf-8" standalone="yes"?><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0.xml" /><Relationship Id="rId1" Type="http://schemas.openxmlformats.org/officeDocument/2006/relationships/slideLayout" Target="../slideLayouts/slideLayout7.xml" /><Relationship Id="rId4" Type="http://schemas.openxmlformats.org/officeDocument/2006/relationships/image" Target="../media/image10.jpg" /></Relationships>
</file>

<file path=ppt/slides/_rels/slide14.xml.rels>&#65279;<?xml version="1.0" encoding="utf-8" standalone="yes"?><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1.xml" /><Relationship Id="rId1" Type="http://schemas.openxmlformats.org/officeDocument/2006/relationships/slideLayout" Target="../slideLayouts/slideLayout7.xml" /><Relationship Id="rId4" Type="http://schemas.openxmlformats.org/officeDocument/2006/relationships/hyperlink" Target="mailto:toimisto.satakunta@sydan.fi" TargetMode="External" /></Relationships>
</file>

<file path=ppt/slides/_rels/slide15.xml.rels>&#65279;<?xml version="1.0" encoding="utf-8" standalone="yes"?><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2.xml" /><Relationship Id="rId1" Type="http://schemas.openxmlformats.org/officeDocument/2006/relationships/slideLayout" Target="../slideLayouts/slideLayout7.xml" /></Relationships>
</file>

<file path=ppt/slides/_rels/slide16.xml.rels>&#65279;<?xml version="1.0" encoding="utf-8" standalone="yes"?><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3.xml" /><Relationship Id="rId1" Type="http://schemas.openxmlformats.org/officeDocument/2006/relationships/slideLayout" Target="../slideLayouts/slideLayout7.xml" /><Relationship Id="rId4"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3.xml.rels>&#65279;<?xml version="1.0" encoding="utf-8" standalone="yes"?><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4.xml.rels>&#65279;<?xml version="1.0" encoding="utf-8" standalone="yes"?><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xml" /><Relationship Id="rId1" Type="http://schemas.openxmlformats.org/officeDocument/2006/relationships/slideLayout" Target="../slideLayouts/slideLayout7.xml" /><Relationship Id="rId4" Type="http://schemas.openxmlformats.org/officeDocument/2006/relationships/image" Target="../media/image3.jpg" /></Relationships>
</file>

<file path=ppt/slides/_rels/slide5.xml.rels>&#65279;<?xml version="1.0" encoding="utf-8" standalone="yes"?><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6.xml.rels>&#65279;<?xml version="1.0" encoding="utf-8" standalone="yes"?><Relationships xmlns="http://schemas.openxmlformats.org/package/2006/relationships"><Relationship Id="rId8" Type="http://schemas.microsoft.com/office/2007/relationships/diagramDrawing" Target="../diagrams/drawing1.xml" /><Relationship Id="rId3" Type="http://schemas.openxmlformats.org/officeDocument/2006/relationships/image" Target="../media/image1.png" /><Relationship Id="rId7" Type="http://schemas.openxmlformats.org/officeDocument/2006/relationships/diagramColors" Target="../diagrams/colors1.xml" /><Relationship Id="rId2" Type="http://schemas.openxmlformats.org/officeDocument/2006/relationships/notesSlide" Target="../notesSlides/notesSlide5.xml" /><Relationship Id="rId1" Type="http://schemas.openxmlformats.org/officeDocument/2006/relationships/slideLayout" Target="../slideLayouts/slideLayout7.xml" /><Relationship Id="rId6" Type="http://schemas.openxmlformats.org/officeDocument/2006/relationships/diagramQuickStyle" Target="../diagrams/quickStyle1.xml" /><Relationship Id="rId5" Type="http://schemas.openxmlformats.org/officeDocument/2006/relationships/diagramLayout" Target="../diagrams/layout1.xml" /><Relationship Id="rId4" Type="http://schemas.openxmlformats.org/officeDocument/2006/relationships/diagramData" Target="../diagrams/data1.xml" /></Relationships>
</file>

<file path=ppt/slides/_rels/slide7.xml.rels>&#65279;<?xml version="1.0" encoding="utf-8" standalone="yes"?><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6.xml" /><Relationship Id="rId1" Type="http://schemas.openxmlformats.org/officeDocument/2006/relationships/slideLayout" Target="../slideLayouts/slideLayout7.xml" /><Relationship Id="rId4" Type="http://schemas.openxmlformats.org/officeDocument/2006/relationships/image" Target="../media/image4.jpg" /></Relationships>
</file>

<file path=ppt/slides/_rels/slide8.xml.rels>&#65279;<?xml version="1.0" encoding="utf-8" standalone="yes"?><Relationships xmlns="http://schemas.openxmlformats.org/package/2006/relationships"><Relationship Id="rId3" Type="http://schemas.openxmlformats.org/officeDocument/2006/relationships/image" Target="../media/image5.jpg" /><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9.xml.rels>&#65279;<?xml version="1.0" encoding="utf-8" standalone="yes"?><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7.xml" /><Relationship Id="rId1" Type="http://schemas.openxmlformats.org/officeDocument/2006/relationships/slideLayout" Target="../slideLayouts/slideLayout7.xml" /><Relationship Id="rId4" Type="http://schemas.openxmlformats.org/officeDocument/2006/relationships/image" Target="../media/image6.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EFC86BB0-8349-45A1-AF78-2E99A4BFE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911" y="722153"/>
            <a:ext cx="5714869" cy="2296255"/>
          </a:xfrm>
          <a:prstGeom prst="rect">
            <a:avLst/>
          </a:prstGeom>
        </p:spPr>
      </p:pic>
      <p:sp>
        <p:nvSpPr>
          <p:cNvPr id="3" name="Tekstiruutu 2">
            <a:extLst>
              <a:ext uri="{FF2B5EF4-FFF2-40B4-BE49-F238E27FC236}">
                <a16:creationId xmlns:a16="http://schemas.microsoft.com/office/drawing/2014/main" id="{5F889F61-2F2E-4A87-A2B7-5C82CC11CA07}"/>
              </a:ext>
            </a:extLst>
          </p:cNvPr>
          <p:cNvSpPr txBox="1"/>
          <p:nvPr/>
        </p:nvSpPr>
        <p:spPr>
          <a:xfrm>
            <a:off x="3703224" y="3018408"/>
            <a:ext cx="2805344" cy="338554"/>
          </a:xfrm>
          <a:prstGeom prst="rect">
            <a:avLst/>
          </a:prstGeom>
          <a:noFill/>
        </p:spPr>
        <p:txBody>
          <a:bodyPr wrap="square" rtlCol="0">
            <a:spAutoFit/>
          </a:bodyPr>
          <a:lstStyle/>
          <a:p>
            <a:r>
              <a:rPr lang="sv-FI" dirty="1" sz="1600">
                <a:solidFill>
                  <a:srgbClr val="ED1B2E"/>
                </a:solidFill>
                <a:latin typeface="Verdana" panose="020B0604030504040204" pitchFamily="34" charset="0"/>
                <a:ea typeface="Verdana" panose="020B0604030504040204" pitchFamily="34" charset="0"/>
              </a:rPr>
              <a:t>Satakunnan Sydänpiiri ry</a:t>
            </a:r>
          </a:p>
        </p:txBody>
      </p:sp>
      <p:sp>
        <p:nvSpPr>
          <p:cNvPr id="4" name="Suorakulmio 3">
            <a:extLst>
              <a:ext uri="{FF2B5EF4-FFF2-40B4-BE49-F238E27FC236}">
                <a16:creationId xmlns:a16="http://schemas.microsoft.com/office/drawing/2014/main" id="{30B0D2C3-F189-400D-B04B-B8280233410D}"/>
              </a:ext>
            </a:extLst>
          </p:cNvPr>
          <p:cNvSpPr/>
          <p:nvPr/>
        </p:nvSpPr>
        <p:spPr>
          <a:xfrm>
            <a:off x="0" y="5155660"/>
            <a:ext cx="12192000" cy="1157591"/>
          </a:xfrm>
          <a:prstGeom prst="rect">
            <a:avLst/>
          </a:prstGeom>
          <a:solidFill>
            <a:srgbClr val="007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1" sz="3600">
                <a:solidFill>
                  <a:schemeClr val="bg1"/>
                </a:solidFill>
                <a:latin typeface="Verdana" panose="020B0604030504040204" pitchFamily="34" charset="0"/>
                <a:ea typeface="Verdana" panose="020B0604030504040204" pitchFamily="34" charset="0"/>
              </a:rPr>
              <a:t>Välkommen till Verkkopuntari-mellanmötet!</a:t>
            </a:r>
          </a:p>
        </p:txBody>
      </p:sp>
    </p:spTree>
    <p:extLst>
      <p:ext uri="{BB962C8B-B14F-4D97-AF65-F5344CB8AC3E}">
        <p14:creationId xmlns:p14="http://schemas.microsoft.com/office/powerpoint/2010/main" val="3110411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584775"/>
          </a:xfrm>
          <a:prstGeom prst="rect">
            <a:avLst/>
          </a:prstGeom>
          <a:solidFill>
            <a:srgbClr val="00747A"/>
          </a:solidFill>
        </p:spPr>
        <p:txBody>
          <a:bodyPr wrap="square" rtlCol="0">
            <a:spAutoFit/>
          </a:bodyPr>
          <a:lstStyle/>
          <a:p>
            <a:pPr algn="ctr"/>
            <a:r>
              <a:rPr lang="sv-FI" dirty="1" sz="3200">
                <a:solidFill>
                  <a:schemeClr val="bg1"/>
                </a:solidFill>
                <a:latin typeface="Verdana" panose="020B0604030504040204" pitchFamily="34" charset="0"/>
              </a:rPr>
              <a:t>Hur bryter du kedjan av dåliga levnadsvanor?</a:t>
            </a:r>
          </a:p>
        </p:txBody>
      </p:sp>
      <p:pic>
        <p:nvPicPr>
          <p:cNvPr id="7" name="Kuva 6">
            <a:extLst>
              <a:ext uri="{FF2B5EF4-FFF2-40B4-BE49-F238E27FC236}">
                <a16:creationId xmlns:a16="http://schemas.microsoft.com/office/drawing/2014/main" id="{5F0DCC19-46DF-49F4-AA20-C148E29964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2314" y="1354589"/>
            <a:ext cx="6727372" cy="448381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kstiruutu 7">
            <a:extLst>
              <a:ext uri="{FF2B5EF4-FFF2-40B4-BE49-F238E27FC236}">
                <a16:creationId xmlns:a16="http://schemas.microsoft.com/office/drawing/2014/main" id="{9E6E6803-341A-44D9-9172-C6E977E1C0FC}"/>
              </a:ext>
            </a:extLst>
          </p:cNvPr>
          <p:cNvSpPr txBox="1"/>
          <p:nvPr/>
        </p:nvSpPr>
        <p:spPr>
          <a:xfrm>
            <a:off x="7775787" y="6112362"/>
            <a:ext cx="2451946"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057338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AC14138B-D1DA-480E-85CD-EBD6CDB51950}"/>
              </a:ext>
            </a:extLst>
          </p:cNvPr>
          <p:cNvSpPr txBox="1"/>
          <p:nvPr/>
        </p:nvSpPr>
        <p:spPr>
          <a:xfrm>
            <a:off x="0" y="0"/>
            <a:ext cx="12192000" cy="769441"/>
          </a:xfrm>
          <a:prstGeom prst="rect">
            <a:avLst/>
          </a:prstGeom>
          <a:solidFill>
            <a:srgbClr val="00747A"/>
          </a:solidFill>
        </p:spPr>
        <p:txBody>
          <a:bodyPr wrap="square" rtlCol="0">
            <a:spAutoFit/>
          </a:bodyPr>
          <a:lstStyle/>
          <a:p>
            <a:pPr algn="ctr"/>
            <a:r>
              <a:rPr lang="sv-FI" dirty="1" sz="4400">
                <a:solidFill>
                  <a:schemeClr val="bg1"/>
                </a:solidFill>
                <a:latin typeface="Verdana" panose="020B0604030504040204" pitchFamily="34" charset="0"/>
                <a:ea typeface="Verdana" panose="020B0604030504040204" pitchFamily="34" charset="0"/>
              </a:rPr>
              <a:t>Planer för fortsättningen</a:t>
            </a:r>
          </a:p>
        </p:txBody>
      </p:sp>
      <p:pic>
        <p:nvPicPr>
          <p:cNvPr id="6" name="Kuva 5">
            <a:extLst>
              <a:ext uri="{FF2B5EF4-FFF2-40B4-BE49-F238E27FC236}">
                <a16:creationId xmlns:a16="http://schemas.microsoft.com/office/drawing/2014/main" id="{6D727A83-209D-45A4-8226-D3C8E600C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960" y="1463040"/>
            <a:ext cx="6990080" cy="3931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kstiruutu 6">
            <a:extLst>
              <a:ext uri="{FF2B5EF4-FFF2-40B4-BE49-F238E27FC236}">
                <a16:creationId xmlns:a16="http://schemas.microsoft.com/office/drawing/2014/main" id="{930FFE30-D46D-43A2-9348-EE8B19E8D0C1}"/>
              </a:ext>
            </a:extLst>
          </p:cNvPr>
          <p:cNvSpPr txBox="1"/>
          <p:nvPr/>
        </p:nvSpPr>
        <p:spPr>
          <a:xfrm>
            <a:off x="7775787" y="6112362"/>
            <a:ext cx="2451946"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107215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sv-FI" dirty="1" sz="4400">
                <a:solidFill>
                  <a:schemeClr val="bg1"/>
                </a:solidFill>
                <a:latin typeface="Verdana" panose="020B0604030504040204" pitchFamily="34" charset="0"/>
              </a:rPr>
              <a:t>Mål</a:t>
            </a:r>
          </a:p>
        </p:txBody>
      </p:sp>
      <p:sp>
        <p:nvSpPr>
          <p:cNvPr id="7" name="Content Placeholder 2">
            <a:extLst>
              <a:ext uri="{FF2B5EF4-FFF2-40B4-BE49-F238E27FC236}">
                <a16:creationId xmlns:a16="http://schemas.microsoft.com/office/drawing/2014/main" id="{11D0F7C6-1249-4052-9438-559ADA227DE9}"/>
              </a:ext>
            </a:extLst>
          </p:cNvPr>
          <p:cNvSpPr txBox="1">
            <a:spLocks/>
          </p:cNvSpPr>
          <p:nvPr/>
        </p:nvSpPr>
        <p:spPr>
          <a:xfrm>
            <a:off x="514350" y="1602436"/>
            <a:ext cx="5231719" cy="398660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sv-FI" dirty="1" sz="2000">
                <a:latin typeface="Verdana" panose="020B0604030504040204" pitchFamily="34" charset="0"/>
                <a:ea typeface="Verdana" panose="020B0604030504040204" pitchFamily="34" charset="0"/>
              </a:rPr>
              <a:t>Granska de mål du ställt upp under vecka två.</a:t>
            </a:r>
          </a:p>
          <a:p>
            <a:pPr fontAlgn="base"/>
            <a:r>
              <a:rPr lang="sv-FI" dirty="1" sz="2000">
                <a:latin typeface="Verdana" panose="020B0604030504040204" pitchFamily="34" charset="0"/>
                <a:ea typeface="Verdana" panose="020B0604030504040204" pitchFamily="34" charset="0"/>
              </a:rPr>
              <a:t>Vill du fortsätta med samma mål eller vill du ändra dem?</a:t>
            </a:r>
          </a:p>
          <a:p>
            <a:pPr marL="0" indent="0" fontAlgn="base">
              <a:buFont typeface="Arial" panose="020B0604020202020204" pitchFamily="34" charset="0"/>
              <a:buNone/>
            </a:pPr>
            <a:endParaRPr lang="fi-FI" sz="2000" dirty="0">
              <a:latin typeface="Verdana" panose="020B0604030504040204" pitchFamily="34" charset="0"/>
              <a:ea typeface="Verdana" panose="020B0604030504040204" pitchFamily="34" charset="0"/>
            </a:endParaRPr>
          </a:p>
          <a:p>
            <a:pPr fontAlgn="base"/>
            <a:r>
              <a:rPr lang="sv-FI" dirty="1" sz="2000">
                <a:latin typeface="Verdana" panose="020B0604030504040204" pitchFamily="34" charset="0"/>
                <a:ea typeface="Verdana" panose="020B0604030504040204" pitchFamily="34" charset="0"/>
              </a:rPr>
              <a:t>Lämpar sig din plan för att uppnå målen med tanke på din vardag och ditt nuvarande liv?</a:t>
            </a:r>
          </a:p>
          <a:p>
            <a:endParaRPr lang="en-US" dirty="0"/>
          </a:p>
        </p:txBody>
      </p:sp>
      <p:pic>
        <p:nvPicPr>
          <p:cNvPr id="9" name="Kuva 8">
            <a:extLst>
              <a:ext uri="{FF2B5EF4-FFF2-40B4-BE49-F238E27FC236}">
                <a16:creationId xmlns:a16="http://schemas.microsoft.com/office/drawing/2014/main" id="{D75B1B02-3EAF-428D-9633-30D44FBFF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4478" y="1499725"/>
            <a:ext cx="5404042" cy="36018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kstiruutu 7">
            <a:extLst>
              <a:ext uri="{FF2B5EF4-FFF2-40B4-BE49-F238E27FC236}">
                <a16:creationId xmlns:a16="http://schemas.microsoft.com/office/drawing/2014/main" id="{30A4B9BC-AD39-482C-A277-F70B275E97BA}"/>
              </a:ext>
            </a:extLst>
          </p:cNvPr>
          <p:cNvSpPr txBox="1"/>
          <p:nvPr/>
        </p:nvSpPr>
        <p:spPr>
          <a:xfrm>
            <a:off x="7775787" y="6112362"/>
            <a:ext cx="2451946"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1649194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AC14138B-D1DA-480E-85CD-EBD6CDB51950}"/>
              </a:ext>
            </a:extLst>
          </p:cNvPr>
          <p:cNvSpPr txBox="1"/>
          <p:nvPr/>
        </p:nvSpPr>
        <p:spPr>
          <a:xfrm>
            <a:off x="0" y="0"/>
            <a:ext cx="12192000" cy="1446550"/>
          </a:xfrm>
          <a:prstGeom prst="rect">
            <a:avLst/>
          </a:prstGeom>
          <a:solidFill>
            <a:srgbClr val="00747A"/>
          </a:solidFill>
        </p:spPr>
        <p:txBody>
          <a:bodyPr wrap="square" rtlCol="0">
            <a:spAutoFit/>
          </a:bodyPr>
          <a:lstStyle/>
          <a:p>
            <a:pPr algn="ctr"/>
            <a:r>
              <a:rPr lang="sv-FI" dirty="1" sz="4400">
                <a:solidFill>
                  <a:schemeClr val="bg1"/>
                </a:solidFill>
                <a:latin typeface="Verdana" panose="020B0604030504040204" pitchFamily="34" charset="0"/>
                <a:ea typeface="Verdana" panose="020B0604030504040204" pitchFamily="34" charset="0"/>
              </a:rPr>
              <a:t>Tidtabell</a:t>
            </a:r>
          </a:p>
          <a:p>
            <a:pPr algn="ctr"/>
            <a:endParaRPr lang="fi-FI" sz="4400" dirty="0">
              <a:solidFill>
                <a:schemeClr val="bg1"/>
              </a:solidFill>
              <a:latin typeface="Verdana" panose="020B0604030504040204" pitchFamily="34" charset="0"/>
              <a:ea typeface="Verdana" panose="020B0604030504040204" pitchFamily="34" charset="0"/>
            </a:endParaRPr>
          </a:p>
        </p:txBody>
      </p:sp>
      <p:pic>
        <p:nvPicPr>
          <p:cNvPr id="6" name="Kuva 5">
            <a:extLst>
              <a:ext uri="{FF2B5EF4-FFF2-40B4-BE49-F238E27FC236}">
                <a16:creationId xmlns:a16="http://schemas.microsoft.com/office/drawing/2014/main" id="{6D727A83-209D-45A4-8226-D3C8E600C3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0960" y="1843993"/>
            <a:ext cx="6990080" cy="3931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kstiruutu 4">
            <a:extLst>
              <a:ext uri="{FF2B5EF4-FFF2-40B4-BE49-F238E27FC236}">
                <a16:creationId xmlns:a16="http://schemas.microsoft.com/office/drawing/2014/main" id="{C050E84B-3F69-48E3-A1FA-9490928860A8}"/>
              </a:ext>
            </a:extLst>
          </p:cNvPr>
          <p:cNvSpPr txBox="1"/>
          <p:nvPr/>
        </p:nvSpPr>
        <p:spPr>
          <a:xfrm>
            <a:off x="1" y="905857"/>
            <a:ext cx="12192000" cy="584775"/>
          </a:xfrm>
          <a:prstGeom prst="rect">
            <a:avLst/>
          </a:prstGeom>
          <a:noFill/>
        </p:spPr>
        <p:txBody>
          <a:bodyPr wrap="square" rtlCol="0">
            <a:spAutoFit/>
          </a:bodyPr>
          <a:lstStyle/>
          <a:p>
            <a:pPr algn="ctr"/>
            <a:r>
              <a:rPr lang="sv-FI" dirty="1" sz="3200">
                <a:solidFill>
                  <a:schemeClr val="bg1"/>
                </a:solidFill>
                <a:latin typeface="Verdana" panose="020B0604030504040204" pitchFamily="34" charset="0"/>
                <a:ea typeface="Verdana" panose="020B0604030504040204" pitchFamily="34" charset="0"/>
              </a:rPr>
              <a:t>Hur går det vidare?</a:t>
            </a:r>
          </a:p>
        </p:txBody>
      </p:sp>
      <p:sp>
        <p:nvSpPr>
          <p:cNvPr id="7" name="Tekstiruutu 6">
            <a:extLst>
              <a:ext uri="{FF2B5EF4-FFF2-40B4-BE49-F238E27FC236}">
                <a16:creationId xmlns:a16="http://schemas.microsoft.com/office/drawing/2014/main" id="{BD9F7119-3F5C-4BA0-9B05-1819C5D9C974}"/>
              </a:ext>
            </a:extLst>
          </p:cNvPr>
          <p:cNvSpPr txBox="1"/>
          <p:nvPr/>
        </p:nvSpPr>
        <p:spPr>
          <a:xfrm>
            <a:off x="7775787" y="6112362"/>
            <a:ext cx="2451946"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920633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sv-FI" dirty="1" sz="4400">
                <a:solidFill>
                  <a:schemeClr val="bg1"/>
                </a:solidFill>
                <a:latin typeface="Verdana" panose="020B0604030504040204" pitchFamily="34" charset="0"/>
              </a:rPr>
              <a:t>Har du några funderingar?</a:t>
            </a:r>
          </a:p>
        </p:txBody>
      </p:sp>
      <p:sp>
        <p:nvSpPr>
          <p:cNvPr id="5" name="Tekstiruutu 4">
            <a:extLst>
              <a:ext uri="{FF2B5EF4-FFF2-40B4-BE49-F238E27FC236}">
                <a16:creationId xmlns:a16="http://schemas.microsoft.com/office/drawing/2014/main" id="{656DB4AB-1CE9-43B5-AE04-E9E38ACAC5B0}"/>
              </a:ext>
            </a:extLst>
          </p:cNvPr>
          <p:cNvSpPr txBox="1"/>
          <p:nvPr/>
        </p:nvSpPr>
        <p:spPr>
          <a:xfrm>
            <a:off x="514350" y="1556248"/>
            <a:ext cx="8112414" cy="3170099"/>
          </a:xfrm>
          <a:prstGeom prst="rect">
            <a:avLst/>
          </a:prstGeom>
          <a:noFill/>
        </p:spPr>
        <p:txBody>
          <a:bodyPr wrap="square" rtlCol="0">
            <a:spAutoFit/>
          </a:bodyPr>
          <a:lstStyle/>
          <a:p>
            <a:pPr marL="342900" indent="-342900">
              <a:buFont typeface="Arial" panose="020B0604020202020204" pitchFamily="34" charset="0"/>
              <a:buChar char="•"/>
            </a:pPr>
            <a:r>
              <a:rPr lang="sv-FI" dirty="1" sz="2000">
                <a:latin typeface="Verdana" panose="020B0604030504040204" pitchFamily="34" charset="0"/>
                <a:ea typeface="Verdana" panose="020B0604030504040204" pitchFamily="34" charset="0"/>
              </a:rPr>
              <a:t>Känns användningen av Verkkopuntari klar?</a:t>
            </a:r>
          </a:p>
          <a:p>
            <a:endParaRPr lang="fi-FI"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endParaRPr lang="fi-FI"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sv-FI" dirty="1" sz="2000">
                <a:latin typeface="Verdana" panose="020B0604030504040204" pitchFamily="34" charset="0"/>
                <a:ea typeface="Verdana" panose="020B0604030504040204" pitchFamily="34" charset="0"/>
              </a:rPr>
              <a:t>Är något oklart, tekniskt sett eller i programmet?</a:t>
            </a:r>
          </a:p>
          <a:p>
            <a:endParaRPr lang="fi-FI"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endParaRPr lang="fi-FI"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sv-FI" dirty="1" sz="2000">
                <a:latin typeface="Verdana" panose="020B0604030504040204" pitchFamily="34" charset="0"/>
                <a:ea typeface="Verdana" panose="020B0604030504040204" pitchFamily="34" charset="0"/>
              </a:rPr>
              <a:t>För att få hjälp även i fortsättningen kan du kontakta din handledare eller Satakunnan Sydänpiiri </a:t>
            </a:r>
            <a:r>
              <a:rPr lang="sv-FI" dirty="1" sz="2000">
                <a:latin typeface="Verdana" panose="020B0604030504040204" pitchFamily="34" charset="0"/>
                <a:ea typeface="Verdana" panose="020B0604030504040204" pitchFamily="34" charset="0"/>
                <a:hlinkClick r:id="rId4"/>
              </a:rPr>
              <a:t>toimisto.satakunta@sydan.fi</a:t>
            </a:r>
            <a:r>
              <a:rPr lang="sv-FI" dirty="1" sz="2000">
                <a:latin typeface="Verdana" panose="020B0604030504040204" pitchFamily="34" charset="0"/>
                <a:ea typeface="Verdana" panose="020B0604030504040204" pitchFamily="34" charset="0"/>
              </a:rPr>
              <a:t> eller 050 3428945</a:t>
            </a:r>
          </a:p>
        </p:txBody>
      </p:sp>
      <p:sp>
        <p:nvSpPr>
          <p:cNvPr id="6" name="Tekstiruutu 5">
            <a:extLst>
              <a:ext uri="{FF2B5EF4-FFF2-40B4-BE49-F238E27FC236}">
                <a16:creationId xmlns:a16="http://schemas.microsoft.com/office/drawing/2014/main" id="{43AC625E-D869-4CAA-8CC8-A058FF3E4956}"/>
              </a:ext>
            </a:extLst>
          </p:cNvPr>
          <p:cNvSpPr txBox="1"/>
          <p:nvPr/>
        </p:nvSpPr>
        <p:spPr>
          <a:xfrm>
            <a:off x="7775787" y="6112362"/>
            <a:ext cx="2451946"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956965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sv-FI" dirty="1" sz="4400">
                <a:solidFill>
                  <a:schemeClr val="bg1"/>
                </a:solidFill>
                <a:latin typeface="Verdana" panose="020B0604030504040204" pitchFamily="34" charset="0"/>
              </a:rPr>
              <a:t>Hur ska det bli i fortsättningen?</a:t>
            </a:r>
          </a:p>
        </p:txBody>
      </p:sp>
      <p:sp>
        <p:nvSpPr>
          <p:cNvPr id="5" name="Tekstiruutu 4">
            <a:extLst>
              <a:ext uri="{FF2B5EF4-FFF2-40B4-BE49-F238E27FC236}">
                <a16:creationId xmlns:a16="http://schemas.microsoft.com/office/drawing/2014/main" id="{E45CD45F-5027-4BCB-91CE-8D79568991BF}"/>
              </a:ext>
            </a:extLst>
          </p:cNvPr>
          <p:cNvSpPr txBox="1"/>
          <p:nvPr/>
        </p:nvSpPr>
        <p:spPr>
          <a:xfrm>
            <a:off x="514350" y="1634836"/>
            <a:ext cx="10411797" cy="1938992"/>
          </a:xfrm>
          <a:prstGeom prst="rect">
            <a:avLst/>
          </a:prstGeom>
          <a:noFill/>
        </p:spPr>
        <p:txBody>
          <a:bodyPr wrap="square" rtlCol="0">
            <a:spAutoFit/>
          </a:bodyPr>
          <a:lstStyle/>
          <a:p>
            <a:pPr marL="342900" indent="-342900">
              <a:buFont typeface="Arial" panose="020B0604020202020204" pitchFamily="34" charset="0"/>
              <a:buChar char="•"/>
            </a:pPr>
            <a:r>
              <a:rPr lang="sv-FI" dirty="1" sz="2000">
                <a:latin typeface="Verdana" panose="020B0604030504040204" pitchFamily="34" charset="0"/>
                <a:ea typeface="Verdana" panose="020B0604030504040204" pitchFamily="34" charset="0"/>
              </a:rPr>
              <a:t>Du har möjlighet till gruppdiskussion och handledarens personliga handledning på webben.</a:t>
            </a:r>
            <a:r>
              <a:rPr lang="sv-FI" dirty="1" sz="2000">
                <a:latin typeface="Verdana" panose="020B0604030504040204" pitchFamily="34" charset="0"/>
                <a:ea typeface="Verdana" panose="020B0604030504040204" pitchFamily="34" charset="0"/>
              </a:rPr>
              <a:t> </a:t>
            </a:r>
            <a:r>
              <a:rPr lang="sv-FI" dirty="1" sz="2000">
                <a:latin typeface="Verdana" panose="020B0604030504040204" pitchFamily="34" charset="0"/>
                <a:ea typeface="Verdana" panose="020B0604030504040204" pitchFamily="34" charset="0"/>
              </a:rPr>
              <a:t>Ta tag i dessa chanser!</a:t>
            </a:r>
          </a:p>
          <a:p>
            <a:endParaRPr lang="fi-FI"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sv-FI" dirty="1" sz="2000">
                <a:latin typeface="Verdana" panose="020B0604030504040204" pitchFamily="34" charset="0"/>
                <a:ea typeface="Verdana" panose="020B0604030504040204" pitchFamily="34" charset="0"/>
              </a:rPr>
              <a:t>5-månadsmötet __/__ 20__</a:t>
            </a:r>
          </a:p>
          <a:p>
            <a:endParaRPr lang="fi-FI"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sv-FI" dirty="1" sz="2000">
                <a:latin typeface="Verdana" panose="020B0604030504040204" pitchFamily="34" charset="0"/>
                <a:ea typeface="Verdana" panose="020B0604030504040204" pitchFamily="34" charset="0"/>
              </a:rPr>
              <a:t>Ettårsmötet __/__20__</a:t>
            </a:r>
          </a:p>
        </p:txBody>
      </p:sp>
      <p:sp>
        <p:nvSpPr>
          <p:cNvPr id="6" name="Tekstiruutu 5">
            <a:extLst>
              <a:ext uri="{FF2B5EF4-FFF2-40B4-BE49-F238E27FC236}">
                <a16:creationId xmlns:a16="http://schemas.microsoft.com/office/drawing/2014/main" id="{B9FA02DD-B663-47C8-8EBE-13E3B6E2ABE7}"/>
              </a:ext>
            </a:extLst>
          </p:cNvPr>
          <p:cNvSpPr txBox="1"/>
          <p:nvPr/>
        </p:nvSpPr>
        <p:spPr>
          <a:xfrm>
            <a:off x="7775787" y="6112362"/>
            <a:ext cx="2451946"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911216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0" y="4492646"/>
            <a:ext cx="12192000" cy="1200329"/>
          </a:xfrm>
          <a:prstGeom prst="rect">
            <a:avLst/>
          </a:prstGeom>
          <a:solidFill>
            <a:srgbClr val="00747A"/>
          </a:solidFill>
        </p:spPr>
        <p:txBody>
          <a:bodyPr wrap="square" rtlCol="0">
            <a:spAutoFit/>
          </a:bodyPr>
          <a:lstStyle/>
          <a:p>
            <a:pPr algn="ctr"/>
            <a:r>
              <a:rPr lang="sv-FI" dirty="1" sz="3600">
                <a:solidFill>
                  <a:schemeClr val="bg1"/>
                </a:solidFill>
                <a:latin typeface="Verdana" panose="020B0604030504040204" pitchFamily="34" charset="0"/>
              </a:rPr>
              <a:t>En förändring uppstår genom handlingar.</a:t>
            </a:r>
            <a:r>
              <a:rPr lang="sv-FI" dirty="1" sz="3600">
                <a:solidFill>
                  <a:schemeClr val="bg1"/>
                </a:solidFill>
                <a:latin typeface="Verdana" panose="020B0604030504040204" pitchFamily="34" charset="0"/>
              </a:rPr>
              <a:t> </a:t>
            </a:r>
          </a:p>
          <a:p>
            <a:pPr algn="ctr"/>
            <a:r>
              <a:rPr lang="sv-FI" dirty="1" sz="3600">
                <a:solidFill>
                  <a:schemeClr val="bg1"/>
                </a:solidFill>
                <a:latin typeface="Verdana" panose="020B0604030504040204" pitchFamily="34" charset="0"/>
              </a:rPr>
              <a:t>Vad är din följande handling?</a:t>
            </a:r>
          </a:p>
        </p:txBody>
      </p:sp>
      <p:pic>
        <p:nvPicPr>
          <p:cNvPr id="6" name="Kuva 5">
            <a:extLst>
              <a:ext uri="{FF2B5EF4-FFF2-40B4-BE49-F238E27FC236}">
                <a16:creationId xmlns:a16="http://schemas.microsoft.com/office/drawing/2014/main" id="{C4BF9BF4-9AD9-4DCE-8816-FCAFD7D837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8504" y="232479"/>
            <a:ext cx="5774991" cy="38499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kstiruutu 6">
            <a:extLst>
              <a:ext uri="{FF2B5EF4-FFF2-40B4-BE49-F238E27FC236}">
                <a16:creationId xmlns:a16="http://schemas.microsoft.com/office/drawing/2014/main" id="{643A229F-2623-4E6B-8C27-2F3FB2132B39}"/>
              </a:ext>
            </a:extLst>
          </p:cNvPr>
          <p:cNvSpPr txBox="1"/>
          <p:nvPr/>
        </p:nvSpPr>
        <p:spPr>
          <a:xfrm>
            <a:off x="7775787" y="6112362"/>
            <a:ext cx="2451946"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82904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3" name="Tekstiruutu 2">
            <a:extLst>
              <a:ext uri="{FF2B5EF4-FFF2-40B4-BE49-F238E27FC236}">
                <a16:creationId xmlns:a16="http://schemas.microsoft.com/office/drawing/2014/main" id="{578C7F38-C929-4D16-A62A-06CED0F38842}"/>
              </a:ext>
            </a:extLst>
          </p:cNvPr>
          <p:cNvSpPr txBox="1"/>
          <p:nvPr/>
        </p:nvSpPr>
        <p:spPr>
          <a:xfrm>
            <a:off x="7775787" y="6112362"/>
            <a:ext cx="2451946"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
        <p:nvSpPr>
          <p:cNvPr id="4" name="Tekstiruutu 3">
            <a:extLst>
              <a:ext uri="{FF2B5EF4-FFF2-40B4-BE49-F238E27FC236}">
                <a16:creationId xmlns:a16="http://schemas.microsoft.com/office/drawing/2014/main" id="{B62B401D-0B10-4EDE-9844-B2EC3AB08AF3}"/>
              </a:ext>
            </a:extLst>
          </p:cNvPr>
          <p:cNvSpPr txBox="1"/>
          <p:nvPr/>
        </p:nvSpPr>
        <p:spPr>
          <a:xfrm>
            <a:off x="514350" y="284281"/>
            <a:ext cx="11159066" cy="769441"/>
          </a:xfrm>
          <a:prstGeom prst="rect">
            <a:avLst/>
          </a:prstGeom>
          <a:solidFill>
            <a:srgbClr val="00747A"/>
          </a:solidFill>
        </p:spPr>
        <p:txBody>
          <a:bodyPr wrap="square" rtlCol="0">
            <a:spAutoFit/>
          </a:bodyPr>
          <a:lstStyle/>
          <a:p>
            <a:pPr algn="ctr"/>
            <a:r>
              <a:rPr lang="sv-FI" dirty="1" sz="4400">
                <a:solidFill>
                  <a:schemeClr val="bg1"/>
                </a:solidFill>
                <a:latin typeface="Verdana" panose="020B0604030504040204" pitchFamily="34" charset="0"/>
              </a:rPr>
              <a:t>Dagens program:</a:t>
            </a:r>
          </a:p>
        </p:txBody>
      </p:sp>
      <p:sp>
        <p:nvSpPr>
          <p:cNvPr id="6" name="Tekstiruutu 5">
            <a:extLst>
              <a:ext uri="{FF2B5EF4-FFF2-40B4-BE49-F238E27FC236}">
                <a16:creationId xmlns:a16="http://schemas.microsoft.com/office/drawing/2014/main" id="{6F75E81F-E820-4025-9AC4-83DA0720EF93}"/>
              </a:ext>
            </a:extLst>
          </p:cNvPr>
          <p:cNvSpPr txBox="1"/>
          <p:nvPr/>
        </p:nvSpPr>
        <p:spPr>
          <a:xfrm>
            <a:off x="514350" y="1390261"/>
            <a:ext cx="11159065" cy="646331"/>
          </a:xfrm>
          <a:prstGeom prst="rect">
            <a:avLst/>
          </a:prstGeom>
          <a:noFill/>
        </p:spPr>
        <p:txBody>
          <a:bodyPr wrap="square" rtlCol="0">
            <a:spAutoFit/>
          </a:bodyPr>
          <a:lstStyle/>
          <a:p>
            <a:pPr algn="ctr"/>
            <a:r>
              <a:rPr lang="sv-FI" dirty="1" sz="3600">
                <a:solidFill>
                  <a:srgbClr val="00747A"/>
                </a:solidFill>
              </a:rPr>
              <a:t>Stärkande av förändringen – värderingar som verksamhetsledare</a:t>
            </a:r>
          </a:p>
        </p:txBody>
      </p:sp>
      <p:sp>
        <p:nvSpPr>
          <p:cNvPr id="7" name="Content Placeholder 4">
            <a:extLst>
              <a:ext uri="{FF2B5EF4-FFF2-40B4-BE49-F238E27FC236}">
                <a16:creationId xmlns:a16="http://schemas.microsoft.com/office/drawing/2014/main" id="{FEDF352D-0FB1-4D55-9DBB-3B3B48361122}"/>
              </a:ext>
            </a:extLst>
          </p:cNvPr>
          <p:cNvSpPr txBox="1">
            <a:spLocks/>
          </p:cNvSpPr>
          <p:nvPr/>
        </p:nvSpPr>
        <p:spPr>
          <a:xfrm>
            <a:off x="516467" y="2373131"/>
            <a:ext cx="11159066" cy="38038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sv-FI" dirty="1"/>
              <a:t>Framgångar ökar motivationen</a:t>
            </a:r>
          </a:p>
          <a:p>
            <a:pPr fontAlgn="base"/>
            <a:r>
              <a:rPr lang="sv-FI" dirty="1"/>
              <a:t>Kost som stöder viktkontroll</a:t>
            </a:r>
          </a:p>
          <a:p>
            <a:pPr fontAlgn="base"/>
            <a:r>
              <a:rPr lang="sv-FI" dirty="1"/>
              <a:t>Planer för fortsättningen</a:t>
            </a:r>
          </a:p>
          <a:p>
            <a:pPr fontAlgn="base"/>
            <a:r>
              <a:rPr lang="sv-FI" dirty="1"/>
              <a:t>Tidtabell</a:t>
            </a:r>
          </a:p>
          <a:p>
            <a:pPr marL="0" indent="0">
              <a:buFont typeface="Arial" panose="020B0604020202020204" pitchFamily="34" charset="0"/>
              <a:buNone/>
            </a:pPr>
            <a:endParaRPr lang="fi-FI" dirty="0"/>
          </a:p>
          <a:p>
            <a:pPr marL="0" indent="0">
              <a:buFont typeface="Arial" panose="020B0604020202020204" pitchFamily="34" charset="0"/>
              <a:buNone/>
            </a:pPr>
            <a:endParaRPr lang="en-FI" dirty="0"/>
          </a:p>
        </p:txBody>
      </p:sp>
    </p:spTree>
    <p:extLst>
      <p:ext uri="{BB962C8B-B14F-4D97-AF65-F5344CB8AC3E}">
        <p14:creationId xmlns:p14="http://schemas.microsoft.com/office/powerpoint/2010/main" val="170244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AC14138B-D1DA-480E-85CD-EBD6CDB51950}"/>
              </a:ext>
            </a:extLst>
          </p:cNvPr>
          <p:cNvSpPr txBox="1"/>
          <p:nvPr/>
        </p:nvSpPr>
        <p:spPr>
          <a:xfrm>
            <a:off x="0" y="0"/>
            <a:ext cx="12192000" cy="769441"/>
          </a:xfrm>
          <a:prstGeom prst="rect">
            <a:avLst/>
          </a:prstGeom>
          <a:solidFill>
            <a:srgbClr val="00747A"/>
          </a:solidFill>
        </p:spPr>
        <p:txBody>
          <a:bodyPr wrap="square" rtlCol="0">
            <a:spAutoFit/>
          </a:bodyPr>
          <a:lstStyle/>
          <a:p>
            <a:pPr algn="ctr"/>
            <a:r>
              <a:rPr lang="sv-FI" dirty="1" sz="4400">
                <a:solidFill>
                  <a:schemeClr val="bg1"/>
                </a:solidFill>
                <a:latin typeface="Verdana" panose="020B0604030504040204" pitchFamily="34" charset="0"/>
                <a:ea typeface="Verdana" panose="020B0604030504040204" pitchFamily="34" charset="0"/>
              </a:rPr>
              <a:t>Framgångar ökar motivationen</a:t>
            </a:r>
          </a:p>
        </p:txBody>
      </p:sp>
      <p:pic>
        <p:nvPicPr>
          <p:cNvPr id="6" name="Kuva 5">
            <a:extLst>
              <a:ext uri="{FF2B5EF4-FFF2-40B4-BE49-F238E27FC236}">
                <a16:creationId xmlns:a16="http://schemas.microsoft.com/office/drawing/2014/main" id="{6D727A83-209D-45A4-8226-D3C8E600C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4560" y="1234440"/>
            <a:ext cx="7802880" cy="43891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kstiruutu 7">
            <a:extLst>
              <a:ext uri="{FF2B5EF4-FFF2-40B4-BE49-F238E27FC236}">
                <a16:creationId xmlns:a16="http://schemas.microsoft.com/office/drawing/2014/main" id="{EA42D2A5-38BE-4AFE-B0E2-09A3AC6DD6D2}"/>
              </a:ext>
            </a:extLst>
          </p:cNvPr>
          <p:cNvSpPr txBox="1"/>
          <p:nvPr/>
        </p:nvSpPr>
        <p:spPr>
          <a:xfrm>
            <a:off x="7775787" y="6112362"/>
            <a:ext cx="2451946"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214518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2CB898C4-09DE-410B-B862-ECE919C1C889}"/>
              </a:ext>
            </a:extLst>
          </p:cNvPr>
          <p:cNvSpPr txBox="1"/>
          <p:nvPr/>
        </p:nvSpPr>
        <p:spPr>
          <a:xfrm>
            <a:off x="514350" y="284281"/>
            <a:ext cx="11163300" cy="646331"/>
          </a:xfrm>
          <a:prstGeom prst="rect">
            <a:avLst/>
          </a:prstGeom>
          <a:solidFill>
            <a:srgbClr val="00747A"/>
          </a:solidFill>
        </p:spPr>
        <p:txBody>
          <a:bodyPr wrap="square" rtlCol="0">
            <a:spAutoFit/>
          </a:bodyPr>
          <a:lstStyle/>
          <a:p>
            <a:pPr algn="ctr"/>
            <a:r>
              <a:rPr lang="sv-FI" dirty="1" sz="3600">
                <a:solidFill>
                  <a:schemeClr val="bg1"/>
                </a:solidFill>
                <a:latin typeface="Verdana" panose="020B0604030504040204" pitchFamily="34" charset="0"/>
                <a:ea typeface="Verdana" panose="020B0604030504040204" pitchFamily="34" charset="0"/>
              </a:rPr>
              <a:t>Framgångsmätaren</a:t>
            </a:r>
          </a:p>
        </p:txBody>
      </p:sp>
      <p:pic>
        <p:nvPicPr>
          <p:cNvPr id="7" name="Kuva 6">
            <a:extLst>
              <a:ext uri="{FF2B5EF4-FFF2-40B4-BE49-F238E27FC236}">
                <a16:creationId xmlns:a16="http://schemas.microsoft.com/office/drawing/2014/main" id="{E82F14ED-2DDC-4154-BC7B-672572C6F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537" y="1659603"/>
            <a:ext cx="5309485" cy="35387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ontent Placeholder 5">
            <a:extLst>
              <a:ext uri="{FF2B5EF4-FFF2-40B4-BE49-F238E27FC236}">
                <a16:creationId xmlns:a16="http://schemas.microsoft.com/office/drawing/2014/main" id="{8DDA5680-D380-4722-9CF5-66F16E653CD4}"/>
              </a:ext>
            </a:extLst>
          </p:cNvPr>
          <p:cNvSpPr txBox="1">
            <a:spLocks/>
          </p:cNvSpPr>
          <p:nvPr/>
        </p:nvSpPr>
        <p:spPr>
          <a:xfrm>
            <a:off x="6230980" y="1527312"/>
            <a:ext cx="5580062" cy="40052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dirty="1" sz="2200">
                <a:latin typeface="Verdana" panose="020B0604030504040204" pitchFamily="34" charset="0"/>
                <a:ea typeface="Verdana" panose="020B0604030504040204" pitchFamily="34" charset="0"/>
              </a:rPr>
              <a:t>Prata med ditt par om dina framgångar och insikter i din livsstilsförändring och viktkontroll</a:t>
            </a:r>
          </a:p>
          <a:p>
            <a:pPr marL="0" indent="0">
              <a:buNone/>
            </a:pPr>
            <a:endParaRPr lang="fi-FI" sz="2200" dirty="0">
              <a:latin typeface="Verdana" panose="020B0604030504040204" pitchFamily="34" charset="0"/>
              <a:ea typeface="Verdana" panose="020B0604030504040204" pitchFamily="34" charset="0"/>
            </a:endParaRPr>
          </a:p>
          <a:p>
            <a:r>
              <a:rPr lang="sv-FI" dirty="1" sz="2200">
                <a:latin typeface="Verdana" panose="020B0604030504040204" pitchFamily="34" charset="0"/>
                <a:ea typeface="Verdana" panose="020B0604030504040204" pitchFamily="34" charset="0"/>
              </a:rPr>
              <a:t>Vilka saker har stött din förändring?</a:t>
            </a:r>
          </a:p>
          <a:p>
            <a:pPr marL="0" indent="0">
              <a:buNone/>
            </a:pPr>
            <a:endParaRPr lang="fi-FI" sz="2200" dirty="0">
              <a:latin typeface="Verdana" panose="020B0604030504040204" pitchFamily="34" charset="0"/>
              <a:ea typeface="Verdana" panose="020B0604030504040204" pitchFamily="34" charset="0"/>
            </a:endParaRPr>
          </a:p>
          <a:p>
            <a:r>
              <a:rPr lang="sv-FI" dirty="1" sz="2200">
                <a:latin typeface="Verdana" panose="020B0604030504040204" pitchFamily="34" charset="0"/>
                <a:ea typeface="Verdana" panose="020B0604030504040204" pitchFamily="34" charset="0"/>
              </a:rPr>
              <a:t>Vilken framgång eller insikt vill du dela med de andra?</a:t>
            </a:r>
          </a:p>
          <a:p>
            <a:endParaRPr lang="fi-FI" dirty="0"/>
          </a:p>
          <a:p>
            <a:endParaRPr lang="fi-FI" dirty="0"/>
          </a:p>
          <a:p>
            <a:endParaRPr lang="fi-FI" dirty="0"/>
          </a:p>
          <a:p>
            <a:endParaRPr lang="en-FI" dirty="0"/>
          </a:p>
        </p:txBody>
      </p:sp>
      <p:sp>
        <p:nvSpPr>
          <p:cNvPr id="10" name="Tekstiruutu 9">
            <a:extLst>
              <a:ext uri="{FF2B5EF4-FFF2-40B4-BE49-F238E27FC236}">
                <a16:creationId xmlns:a16="http://schemas.microsoft.com/office/drawing/2014/main" id="{1CE15368-2A78-4FFC-8CDF-2B9E0E71E14E}"/>
              </a:ext>
            </a:extLst>
          </p:cNvPr>
          <p:cNvSpPr txBox="1"/>
          <p:nvPr/>
        </p:nvSpPr>
        <p:spPr>
          <a:xfrm>
            <a:off x="7775787" y="6112362"/>
            <a:ext cx="2451946"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1560765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F2308106-5A47-4677-A82F-5254F5EF29B4}"/>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sv-FI" dirty="1" sz="4400">
                <a:solidFill>
                  <a:schemeClr val="bg1"/>
                </a:solidFill>
                <a:latin typeface="Verdana" panose="020B0604030504040204" pitchFamily="34" charset="0"/>
              </a:rPr>
              <a:t>Ett bra liv – en vardag enligt värderingarna</a:t>
            </a:r>
          </a:p>
        </p:txBody>
      </p:sp>
      <p:sp>
        <p:nvSpPr>
          <p:cNvPr id="8" name="Content Placeholder 2">
            <a:extLst>
              <a:ext uri="{FF2B5EF4-FFF2-40B4-BE49-F238E27FC236}">
                <a16:creationId xmlns:a16="http://schemas.microsoft.com/office/drawing/2014/main" id="{47FB9091-A0D3-4B95-9007-6E53B9545F0F}"/>
              </a:ext>
            </a:extLst>
          </p:cNvPr>
          <p:cNvSpPr txBox="1">
            <a:spLocks/>
          </p:cNvSpPr>
          <p:nvPr/>
        </p:nvSpPr>
        <p:spPr>
          <a:xfrm>
            <a:off x="514350" y="1487070"/>
            <a:ext cx="11159066"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dirty="1" sz="2200">
                <a:latin typeface="Verdana" panose="020B0604030504040204" pitchFamily="34" charset="0"/>
                <a:ea typeface="Verdana" panose="020B0604030504040204" pitchFamily="34" charset="0"/>
              </a:rPr>
              <a:t>Människan är mer beredd på att göra saker som är viktiga för henne.</a:t>
            </a:r>
            <a:r>
              <a:rPr lang="sv-FI" dirty="1" sz="2200">
                <a:latin typeface="Verdana" panose="020B0604030504040204" pitchFamily="34" charset="0"/>
                <a:ea typeface="Verdana" panose="020B0604030504040204" pitchFamily="34" charset="0"/>
              </a:rPr>
              <a:t> </a:t>
            </a:r>
            <a:r>
              <a:rPr lang="sv-FI" dirty="1" sz="2200">
                <a:latin typeface="Verdana" panose="020B0604030504040204" pitchFamily="34" charset="0"/>
                <a:ea typeface="Verdana" panose="020B0604030504040204" pitchFamily="34" charset="0"/>
              </a:rPr>
              <a:t>Vi är mer beredda att anstränga oss om vi har ett bra skäl som är viktigt för oss själva.</a:t>
            </a:r>
          </a:p>
          <a:p>
            <a:pPr marL="0" indent="0">
              <a:buNone/>
            </a:pPr>
            <a:endParaRPr lang="fi-FI" sz="2200" dirty="0">
              <a:latin typeface="Verdana" panose="020B0604030504040204" pitchFamily="34" charset="0"/>
              <a:ea typeface="Verdana" panose="020B0604030504040204" pitchFamily="34" charset="0"/>
            </a:endParaRPr>
          </a:p>
          <a:p>
            <a:r>
              <a:rPr lang="sv-FI" dirty="1" sz="2200">
                <a:latin typeface="Verdana" panose="020B0604030504040204" pitchFamily="34" charset="0"/>
                <a:ea typeface="Verdana" panose="020B0604030504040204" pitchFamily="34" charset="0"/>
              </a:rPr>
              <a:t>Viktkontroll påverkar hela livet och även om vi vet att det vore bra att ändra på våra vanor är förändringen inte nödvändigtvis bestående.</a:t>
            </a:r>
            <a:r>
              <a:rPr lang="sv-FI" dirty="1" sz="2200">
                <a:latin typeface="Verdana" panose="020B0604030504040204" pitchFamily="34" charset="0"/>
                <a:ea typeface="Verdana" panose="020B0604030504040204" pitchFamily="34" charset="0"/>
              </a:rPr>
              <a:t> </a:t>
            </a:r>
          </a:p>
          <a:p>
            <a:pPr marL="0" indent="0">
              <a:buNone/>
            </a:pPr>
            <a:endParaRPr lang="fi-FI" sz="2200" dirty="0">
              <a:latin typeface="Verdana" panose="020B0604030504040204" pitchFamily="34" charset="0"/>
              <a:ea typeface="Verdana" panose="020B0604030504040204" pitchFamily="34" charset="0"/>
            </a:endParaRPr>
          </a:p>
          <a:p>
            <a:r>
              <a:rPr lang="sv-FI" dirty="1" sz="2200">
                <a:latin typeface="Verdana" panose="020B0604030504040204" pitchFamily="34" charset="0"/>
                <a:ea typeface="Verdana" panose="020B0604030504040204" pitchFamily="34" charset="0"/>
              </a:rPr>
              <a:t>För en bestående förändring behövs inre motivation, och den inre motivationen kan stärkas när man tänker på frågan: varför vill jag ha förändring?</a:t>
            </a:r>
            <a:r>
              <a:rPr lang="sv-FI" dirty="1" sz="2200">
                <a:latin typeface="Verdana" panose="020B0604030504040204" pitchFamily="34" charset="0"/>
                <a:ea typeface="Verdana" panose="020B0604030504040204" pitchFamily="34" charset="0"/>
              </a:rPr>
              <a:t> </a:t>
            </a:r>
            <a:r>
              <a:rPr lang="sv-FI" dirty="1" sz="2200">
                <a:latin typeface="Verdana" panose="020B0604030504040204" pitchFamily="34" charset="0"/>
                <a:ea typeface="Verdana" panose="020B0604030504040204" pitchFamily="34" charset="0"/>
              </a:rPr>
              <a:t>Varför är förändringen viktig för mig?</a:t>
            </a:r>
            <a:r>
              <a:rPr lang="sv-FI" dirty="1" sz="2200">
                <a:latin typeface="Verdana" panose="020B0604030504040204" pitchFamily="34" charset="0"/>
                <a:ea typeface="Verdana" panose="020B0604030504040204" pitchFamily="34" charset="0"/>
              </a:rPr>
              <a:t> </a:t>
            </a:r>
            <a:r>
              <a:rPr lang="sv-FI" dirty="1" sz="2200">
                <a:latin typeface="Verdana" panose="020B0604030504040204" pitchFamily="34" charset="0"/>
                <a:ea typeface="Verdana" panose="020B0604030504040204" pitchFamily="34" charset="0"/>
              </a:rPr>
              <a:t>Vilka saker och människor påverkar min livsstilsförändring?</a:t>
            </a:r>
            <a:r>
              <a:rPr lang="sv-FI" dirty="1" sz="2200">
                <a:latin typeface="Verdana" panose="020B0604030504040204" pitchFamily="34" charset="0"/>
                <a:ea typeface="Verdana" panose="020B0604030504040204" pitchFamily="34" charset="0"/>
              </a:rPr>
              <a:t> </a:t>
            </a:r>
          </a:p>
          <a:p>
            <a:pPr marL="0" indent="0">
              <a:buNone/>
            </a:pPr>
            <a:endParaRPr lang="fi-FI" sz="2200" dirty="0">
              <a:latin typeface="Verdana" panose="020B0604030504040204" pitchFamily="34" charset="0"/>
              <a:ea typeface="Verdana" panose="020B0604030504040204" pitchFamily="34" charset="0"/>
            </a:endParaRPr>
          </a:p>
          <a:p>
            <a:r>
              <a:rPr lang="sv-FI" dirty="1" sz="2200">
                <a:latin typeface="Verdana" panose="020B0604030504040204" pitchFamily="34" charset="0"/>
                <a:ea typeface="Verdana" panose="020B0604030504040204" pitchFamily="34" charset="0"/>
              </a:rPr>
              <a:t>Motivationen till förändring hittas i allmänhet inte i externa saker, utan via saker och människor som är viktiga för en själv.</a:t>
            </a:r>
          </a:p>
          <a:p>
            <a:pPr marL="0" indent="0">
              <a:buFont typeface="Arial" panose="020B0604020202020204" pitchFamily="34" charset="0"/>
              <a:buNone/>
            </a:pPr>
            <a:endParaRPr lang="fi-FI" dirty="0"/>
          </a:p>
        </p:txBody>
      </p:sp>
      <p:sp>
        <p:nvSpPr>
          <p:cNvPr id="7" name="Tekstiruutu 6">
            <a:extLst>
              <a:ext uri="{FF2B5EF4-FFF2-40B4-BE49-F238E27FC236}">
                <a16:creationId xmlns:a16="http://schemas.microsoft.com/office/drawing/2014/main" id="{5EC49B96-1609-4D07-BE83-195FCEE8BD73}"/>
              </a:ext>
            </a:extLst>
          </p:cNvPr>
          <p:cNvSpPr txBox="1"/>
          <p:nvPr/>
        </p:nvSpPr>
        <p:spPr>
          <a:xfrm>
            <a:off x="7775787" y="6112362"/>
            <a:ext cx="2451946"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3386099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sv-FI" dirty="1" sz="4400">
                <a:solidFill>
                  <a:schemeClr val="bg1"/>
                </a:solidFill>
                <a:latin typeface="Verdana" panose="020B0604030504040204" pitchFamily="34" charset="0"/>
              </a:rPr>
              <a:t>Ett bra liv – exempel</a:t>
            </a:r>
          </a:p>
        </p:txBody>
      </p:sp>
      <p:graphicFrame>
        <p:nvGraphicFramePr>
          <p:cNvPr id="6" name="Sisällön paikkamerkki 6">
            <a:extLst>
              <a:ext uri="{FF2B5EF4-FFF2-40B4-BE49-F238E27FC236}">
                <a16:creationId xmlns:a16="http://schemas.microsoft.com/office/drawing/2014/main" id="{8830FCF6-09D5-411E-A15B-50FDD8473026}"/>
              </a:ext>
            </a:extLst>
          </p:cNvPr>
          <p:cNvGraphicFramePr>
            <a:graphicFrameLocks/>
          </p:cNvGraphicFramePr>
          <p:nvPr>
            <p:extLst>
              <p:ext uri="{D42A27DB-BD31-4B8C-83A1-F6EECF244321}">
                <p14:modId xmlns:p14="http://schemas.microsoft.com/office/powerpoint/2010/main" val="2230417987"/>
              </p:ext>
            </p:extLst>
          </p:nvPr>
        </p:nvGraphicFramePr>
        <p:xfrm>
          <a:off x="695325" y="1344588"/>
          <a:ext cx="10801349" cy="49482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kstiruutu 7">
            <a:extLst>
              <a:ext uri="{FF2B5EF4-FFF2-40B4-BE49-F238E27FC236}">
                <a16:creationId xmlns:a16="http://schemas.microsoft.com/office/drawing/2014/main" id="{D0D894C0-B421-403B-BA42-C11CF4198067}"/>
              </a:ext>
            </a:extLst>
          </p:cNvPr>
          <p:cNvSpPr txBox="1"/>
          <p:nvPr/>
        </p:nvSpPr>
        <p:spPr>
          <a:xfrm>
            <a:off x="7775787" y="6112362"/>
            <a:ext cx="2451946"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21149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1446550"/>
          </a:xfrm>
          <a:prstGeom prst="rect">
            <a:avLst/>
          </a:prstGeom>
          <a:solidFill>
            <a:srgbClr val="00747A"/>
          </a:solidFill>
        </p:spPr>
        <p:txBody>
          <a:bodyPr wrap="square" rtlCol="0">
            <a:spAutoFit/>
          </a:bodyPr>
          <a:lstStyle/>
          <a:p>
            <a:pPr algn="ctr"/>
            <a:r>
              <a:rPr lang="sv-FI" dirty="1" sz="4400">
                <a:solidFill>
                  <a:schemeClr val="bg1"/>
                </a:solidFill>
                <a:latin typeface="Verdana" panose="020B0604030504040204" pitchFamily="34" charset="0"/>
              </a:rPr>
              <a:t>Övning:</a:t>
            </a:r>
            <a:r>
              <a:rPr lang="sv-FI" dirty="1" sz="4400">
                <a:solidFill>
                  <a:schemeClr val="bg1"/>
                </a:solidFill>
                <a:latin typeface="Verdana" panose="020B0604030504040204" pitchFamily="34" charset="0"/>
              </a:rPr>
              <a:t> </a:t>
            </a:r>
          </a:p>
          <a:p>
            <a:pPr algn="ctr"/>
            <a:r>
              <a:rPr lang="sv-FI" dirty="1" sz="4400">
                <a:solidFill>
                  <a:schemeClr val="bg1"/>
                </a:solidFill>
                <a:latin typeface="Verdana" panose="020B0604030504040204" pitchFamily="34" charset="0"/>
              </a:rPr>
              <a:t>Vad är ett bra liv för dig?</a:t>
            </a:r>
          </a:p>
        </p:txBody>
      </p:sp>
      <p:sp>
        <p:nvSpPr>
          <p:cNvPr id="7" name="Content Placeholder 5">
            <a:extLst>
              <a:ext uri="{FF2B5EF4-FFF2-40B4-BE49-F238E27FC236}">
                <a16:creationId xmlns:a16="http://schemas.microsoft.com/office/drawing/2014/main" id="{E25E2CCE-FAF3-4908-B815-52687A4C819F}"/>
              </a:ext>
            </a:extLst>
          </p:cNvPr>
          <p:cNvSpPr txBox="1">
            <a:spLocks/>
          </p:cNvSpPr>
          <p:nvPr/>
        </p:nvSpPr>
        <p:spPr>
          <a:xfrm>
            <a:off x="514351" y="1924678"/>
            <a:ext cx="6896099" cy="49333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dirty="1" sz="2000">
                <a:latin typeface="Verdana" panose="020B0604030504040204" pitchFamily="34" charset="0"/>
                <a:ea typeface="Verdana" panose="020B0604030504040204" pitchFamily="34" charset="0"/>
              </a:rPr>
              <a:t>Fundera en stund på vilka saker som är viktiga för dig i ditt liv?</a:t>
            </a:r>
            <a:r>
              <a:rPr lang="sv-FI" dirty="1" sz="2000">
                <a:latin typeface="Verdana" panose="020B0604030504040204" pitchFamily="34" charset="0"/>
                <a:ea typeface="Verdana" panose="020B0604030504040204" pitchFamily="34" charset="0"/>
              </a:rPr>
              <a:t> </a:t>
            </a:r>
            <a:r>
              <a:rPr lang="sv-FI" dirty="1" sz="2000">
                <a:latin typeface="Verdana" panose="020B0604030504040204" pitchFamily="34" charset="0"/>
                <a:ea typeface="Verdana" panose="020B0604030504040204" pitchFamily="34" charset="0"/>
              </a:rPr>
              <a:t>Vilka människor hör till det?</a:t>
            </a:r>
            <a:r>
              <a:rPr lang="sv-FI" dirty="1" sz="2000">
                <a:latin typeface="Verdana" panose="020B0604030504040204" pitchFamily="34" charset="0"/>
                <a:ea typeface="Verdana" panose="020B0604030504040204" pitchFamily="34" charset="0"/>
              </a:rPr>
              <a:t> </a:t>
            </a:r>
            <a:r>
              <a:rPr lang="sv-FI" dirty="1" sz="2000">
                <a:latin typeface="Verdana" panose="020B0604030504040204" pitchFamily="34" charset="0"/>
                <a:ea typeface="Verdana" panose="020B0604030504040204" pitchFamily="34" charset="0"/>
              </a:rPr>
              <a:t>Kanske husdjur?</a:t>
            </a:r>
            <a:r>
              <a:rPr lang="sv-FI" dirty="1" sz="2000">
                <a:latin typeface="Verdana" panose="020B0604030504040204" pitchFamily="34" charset="0"/>
                <a:ea typeface="Verdana" panose="020B0604030504040204" pitchFamily="34" charset="0"/>
              </a:rPr>
              <a:t> </a:t>
            </a:r>
            <a:r>
              <a:rPr lang="sv-FI" dirty="1" sz="2000">
                <a:latin typeface="Verdana" panose="020B0604030504040204" pitchFamily="34" charset="0"/>
                <a:ea typeface="Verdana" panose="020B0604030504040204" pitchFamily="34" charset="0"/>
              </a:rPr>
              <a:t>Vad tycker du om att göra?</a:t>
            </a:r>
            <a:r>
              <a:rPr lang="sv-FI" dirty="1" sz="2000">
                <a:latin typeface="Verdana" panose="020B0604030504040204" pitchFamily="34" charset="0"/>
                <a:ea typeface="Verdana" panose="020B0604030504040204" pitchFamily="34" charset="0"/>
              </a:rPr>
              <a:t> </a:t>
            </a:r>
            <a:r>
              <a:rPr lang="sv-FI" dirty="1" sz="2000">
                <a:latin typeface="Verdana" panose="020B0604030504040204" pitchFamily="34" charset="0"/>
                <a:ea typeface="Verdana" panose="020B0604030504040204" pitchFamily="34" charset="0"/>
              </a:rPr>
              <a:t>Vad gör livet värdefullt och meningsfullt?</a:t>
            </a:r>
          </a:p>
          <a:p>
            <a:r>
              <a:rPr lang="sv-FI" dirty="1" sz="2000">
                <a:latin typeface="Verdana" panose="020B0604030504040204" pitchFamily="34" charset="0"/>
                <a:ea typeface="Verdana" panose="020B0604030504040204" pitchFamily="34" charset="0"/>
              </a:rPr>
              <a:t>Vilken roll spelar hälsan, viktkontrollen och välbefinnandet här?</a:t>
            </a:r>
          </a:p>
          <a:p>
            <a:r>
              <a:rPr lang="sv-FI" dirty="1" sz="2000">
                <a:latin typeface="Verdana" panose="020B0604030504040204" pitchFamily="34" charset="0"/>
                <a:ea typeface="Verdana" panose="020B0604030504040204" pitchFamily="34" charset="0"/>
              </a:rPr>
              <a:t>Hur fördelas tid och resurser mellan dessa viktiga frågor?</a:t>
            </a:r>
          </a:p>
          <a:p>
            <a:r>
              <a:rPr lang="sv-FI" dirty="1" sz="2000">
                <a:latin typeface="Verdana" panose="020B0604030504040204" pitchFamily="34" charset="0"/>
                <a:ea typeface="Verdana" panose="020B0604030504040204" pitchFamily="34" charset="0"/>
              </a:rPr>
              <a:t>Finns det även tid för det allra viktigaste, dvs. dig själv?</a:t>
            </a:r>
          </a:p>
          <a:p>
            <a:r>
              <a:rPr lang="sv-FI" dirty="1" sz="2000">
                <a:latin typeface="Verdana" panose="020B0604030504040204" pitchFamily="34" charset="0"/>
                <a:ea typeface="Verdana" panose="020B0604030504040204" pitchFamily="34" charset="0"/>
              </a:rPr>
              <a:t>Kan du bidra till att tiden och resurserna fördelas jämnare?</a:t>
            </a:r>
          </a:p>
          <a:p>
            <a:r>
              <a:rPr lang="sv-FI" dirty="1" sz="2000">
                <a:latin typeface="Verdana" panose="020B0604030504040204" pitchFamily="34" charset="0"/>
                <a:ea typeface="Verdana" panose="020B0604030504040204" pitchFamily="34" charset="0"/>
              </a:rPr>
              <a:t>Vad kunde vara det första steget mot ett liv enligt dina värderingar?</a:t>
            </a:r>
          </a:p>
          <a:p>
            <a:endParaRPr lang="fi-FI" dirty="0"/>
          </a:p>
          <a:p>
            <a:endParaRPr lang="fi-FI" dirty="0"/>
          </a:p>
          <a:p>
            <a:endParaRPr lang="fi-FI" dirty="0"/>
          </a:p>
          <a:p>
            <a:endParaRPr lang="en-FI" dirty="0"/>
          </a:p>
        </p:txBody>
      </p:sp>
      <p:pic>
        <p:nvPicPr>
          <p:cNvPr id="8" name="Kuva 7">
            <a:extLst>
              <a:ext uri="{FF2B5EF4-FFF2-40B4-BE49-F238E27FC236}">
                <a16:creationId xmlns:a16="http://schemas.microsoft.com/office/drawing/2014/main" id="{2D770309-FB42-41B4-B620-127E09F63D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265" y="2021697"/>
            <a:ext cx="4110268" cy="23120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kstiruutu 9">
            <a:extLst>
              <a:ext uri="{FF2B5EF4-FFF2-40B4-BE49-F238E27FC236}">
                <a16:creationId xmlns:a16="http://schemas.microsoft.com/office/drawing/2014/main" id="{6E4D7C6D-38A1-4644-8312-A23F77BE4971}"/>
              </a:ext>
            </a:extLst>
          </p:cNvPr>
          <p:cNvSpPr txBox="1"/>
          <p:nvPr/>
        </p:nvSpPr>
        <p:spPr>
          <a:xfrm>
            <a:off x="7775787" y="6112362"/>
            <a:ext cx="2451946"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964597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AC14138B-D1DA-480E-85CD-EBD6CDB51950}"/>
              </a:ext>
            </a:extLst>
          </p:cNvPr>
          <p:cNvSpPr txBox="1"/>
          <p:nvPr/>
        </p:nvSpPr>
        <p:spPr>
          <a:xfrm>
            <a:off x="0" y="0"/>
            <a:ext cx="12192000" cy="769441"/>
          </a:xfrm>
          <a:prstGeom prst="rect">
            <a:avLst/>
          </a:prstGeom>
          <a:solidFill>
            <a:srgbClr val="00747A"/>
          </a:solidFill>
        </p:spPr>
        <p:txBody>
          <a:bodyPr wrap="square" rtlCol="0">
            <a:spAutoFit/>
          </a:bodyPr>
          <a:lstStyle/>
          <a:p>
            <a:pPr algn="ctr"/>
            <a:r>
              <a:rPr lang="sv-FI" dirty="1" sz="4400">
                <a:solidFill>
                  <a:schemeClr val="bg1"/>
                </a:solidFill>
                <a:latin typeface="Verdana" panose="020B0604030504040204" pitchFamily="34" charset="0"/>
                <a:ea typeface="Verdana" panose="020B0604030504040204" pitchFamily="34" charset="0"/>
              </a:rPr>
              <a:t>Kost som stöder viktkontroll</a:t>
            </a:r>
          </a:p>
        </p:txBody>
      </p:sp>
      <p:pic>
        <p:nvPicPr>
          <p:cNvPr id="6" name="Kuva 5">
            <a:extLst>
              <a:ext uri="{FF2B5EF4-FFF2-40B4-BE49-F238E27FC236}">
                <a16:creationId xmlns:a16="http://schemas.microsoft.com/office/drawing/2014/main" id="{6D727A83-209D-45A4-8226-D3C8E600C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9920" y="1234440"/>
            <a:ext cx="5852160" cy="4389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kstiruutu 7">
            <a:extLst>
              <a:ext uri="{FF2B5EF4-FFF2-40B4-BE49-F238E27FC236}">
                <a16:creationId xmlns:a16="http://schemas.microsoft.com/office/drawing/2014/main" id="{1541870E-644A-4CD8-B1FA-9EEF045938C5}"/>
              </a:ext>
            </a:extLst>
          </p:cNvPr>
          <p:cNvSpPr txBox="1"/>
          <p:nvPr/>
        </p:nvSpPr>
        <p:spPr>
          <a:xfrm>
            <a:off x="7775787" y="6112362"/>
            <a:ext cx="2451946"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3218560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1077218"/>
          </a:xfrm>
          <a:prstGeom prst="rect">
            <a:avLst/>
          </a:prstGeom>
          <a:solidFill>
            <a:srgbClr val="00747A"/>
          </a:solidFill>
        </p:spPr>
        <p:txBody>
          <a:bodyPr wrap="square" rtlCol="0">
            <a:spAutoFit/>
          </a:bodyPr>
          <a:lstStyle/>
          <a:p>
            <a:pPr algn="ctr"/>
            <a:r>
              <a:rPr lang="sv-FI" dirty="1" sz="3200">
                <a:solidFill>
                  <a:schemeClr val="bg1"/>
                </a:solidFill>
                <a:latin typeface="Verdana" panose="020B0604030504040204" pitchFamily="34" charset="0"/>
              </a:rPr>
              <a:t>Övning:</a:t>
            </a:r>
            <a:r>
              <a:rPr lang="sv-FI" dirty="1" sz="3200">
                <a:solidFill>
                  <a:schemeClr val="bg1"/>
                </a:solidFill>
                <a:latin typeface="Verdana" panose="020B0604030504040204" pitchFamily="34" charset="0"/>
              </a:rPr>
              <a:t> </a:t>
            </a:r>
          </a:p>
          <a:p>
            <a:pPr algn="ctr"/>
            <a:r>
              <a:rPr lang="sv-FI" dirty="1" sz="3200">
                <a:solidFill>
                  <a:schemeClr val="bg1"/>
                </a:solidFill>
                <a:latin typeface="Verdana" panose="020B0604030504040204" pitchFamily="34" charset="0"/>
              </a:rPr>
              <a:t>Livsstil och kost som stöder viktkontroll</a:t>
            </a:r>
          </a:p>
        </p:txBody>
      </p:sp>
      <p:pic>
        <p:nvPicPr>
          <p:cNvPr id="7" name="Kuva 6">
            <a:extLst>
              <a:ext uri="{FF2B5EF4-FFF2-40B4-BE49-F238E27FC236}">
                <a16:creationId xmlns:a16="http://schemas.microsoft.com/office/drawing/2014/main" id="{5F0DCC19-46DF-49F4-AA20-C148E29964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1793" y="1652365"/>
            <a:ext cx="3136158" cy="405142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Content Placeholder 5">
            <a:extLst>
              <a:ext uri="{FF2B5EF4-FFF2-40B4-BE49-F238E27FC236}">
                <a16:creationId xmlns:a16="http://schemas.microsoft.com/office/drawing/2014/main" id="{7726F57E-B868-4C5E-8270-116B4352B8CA}"/>
              </a:ext>
            </a:extLst>
          </p:cNvPr>
          <p:cNvSpPr txBox="1">
            <a:spLocks/>
          </p:cNvSpPr>
          <p:nvPr/>
        </p:nvSpPr>
        <p:spPr>
          <a:xfrm>
            <a:off x="515938" y="1960473"/>
            <a:ext cx="5580062" cy="379998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dirty="1" sz="2000">
                <a:latin typeface="Verdana" panose="020B0604030504040204" pitchFamily="34" charset="0"/>
                <a:ea typeface="Verdana" panose="020B0604030504040204" pitchFamily="34" charset="0"/>
              </a:rPr>
              <a:t>Vad är viktigt i viktkontrollen?</a:t>
            </a:r>
          </a:p>
          <a:p>
            <a:pPr marL="0" indent="0">
              <a:buNone/>
            </a:pPr>
            <a:endParaRPr lang="fi-FI" sz="2000" dirty="0">
              <a:latin typeface="Verdana" panose="020B0604030504040204" pitchFamily="34" charset="0"/>
              <a:ea typeface="Verdana" panose="020B0604030504040204" pitchFamily="34" charset="0"/>
            </a:endParaRPr>
          </a:p>
          <a:p>
            <a:r>
              <a:rPr lang="sv-FI" dirty="1" sz="2000">
                <a:latin typeface="Verdana" panose="020B0604030504040204" pitchFamily="34" charset="0"/>
                <a:ea typeface="Verdana" panose="020B0604030504040204" pitchFamily="34" charset="0"/>
              </a:rPr>
              <a:t>Vilka faktorer är centrala i kosten och ätandet?</a:t>
            </a:r>
          </a:p>
          <a:p>
            <a:pPr marL="0" indent="0">
              <a:buNone/>
            </a:pPr>
            <a:endParaRPr lang="fi-FI" sz="2000" dirty="0">
              <a:latin typeface="Verdana" panose="020B0604030504040204" pitchFamily="34" charset="0"/>
              <a:ea typeface="Verdana" panose="020B0604030504040204" pitchFamily="34" charset="0"/>
            </a:endParaRPr>
          </a:p>
          <a:p>
            <a:r>
              <a:rPr lang="sv-FI" dirty="1" sz="2000">
                <a:latin typeface="Verdana" panose="020B0604030504040204" pitchFamily="34" charset="0"/>
                <a:ea typeface="Verdana" panose="020B0604030504040204" pitchFamily="34" charset="0"/>
              </a:rPr>
              <a:t>Fundera först tillsammans med ditt par, sedan görs sammanfattningen</a:t>
            </a:r>
            <a:r>
              <a:rPr lang="sv-FI" dirty="1" sz="2000">
                <a:latin typeface="Verdana" panose="020B0604030504040204" pitchFamily="34" charset="0"/>
                <a:ea typeface="Verdana" panose="020B0604030504040204" pitchFamily="34" charset="0"/>
              </a:rPr>
              <a:t> </a:t>
            </a:r>
          </a:p>
          <a:p>
            <a:pPr marL="0" indent="0" fontAlgn="base">
              <a:buFont typeface="Arial" panose="020B0604020202020204" pitchFamily="34" charset="0"/>
              <a:buNone/>
            </a:pPr>
            <a:endParaRPr lang="fi-FI" dirty="0"/>
          </a:p>
          <a:p>
            <a:pPr marL="0" indent="0" fontAlgn="base">
              <a:buFont typeface="Arial" panose="020B0604020202020204" pitchFamily="34" charset="0"/>
              <a:buNone/>
            </a:pPr>
            <a:endParaRPr lang="fi-FI" dirty="0"/>
          </a:p>
          <a:p>
            <a:pPr marL="0" indent="0" fontAlgn="base">
              <a:buFont typeface="Arial" panose="020B0604020202020204" pitchFamily="34" charset="0"/>
              <a:buNone/>
            </a:pPr>
            <a:r>
              <a:rPr lang="sv-FI" dirty="1"/>
              <a:t>​</a:t>
            </a:r>
          </a:p>
          <a:p>
            <a:endParaRPr lang="en-FI" dirty="0"/>
          </a:p>
        </p:txBody>
      </p:sp>
      <p:sp>
        <p:nvSpPr>
          <p:cNvPr id="10" name="Tekstiruutu 9">
            <a:extLst>
              <a:ext uri="{FF2B5EF4-FFF2-40B4-BE49-F238E27FC236}">
                <a16:creationId xmlns:a16="http://schemas.microsoft.com/office/drawing/2014/main" id="{99AD1A17-B6C2-4D56-9E40-645B31ACA939}"/>
              </a:ext>
            </a:extLst>
          </p:cNvPr>
          <p:cNvSpPr txBox="1"/>
          <p:nvPr/>
        </p:nvSpPr>
        <p:spPr>
          <a:xfrm>
            <a:off x="7775787" y="6112362"/>
            <a:ext cx="2451946"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89412773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08B3B1BB633042A3660148A8B017F9" ma:contentTypeVersion="0" ma:contentTypeDescription="Create a new document." ma:contentTypeScope="" ma:versionID="66fb045980154bae914d49911b19a2b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3BD1F76-47BC-4AE3-9A10-32D382E8386B}"/>
</file>

<file path=customXml/itemProps2.xml><?xml version="1.0" encoding="utf-8"?>
<ds:datastoreItem xmlns:ds="http://schemas.openxmlformats.org/officeDocument/2006/customXml" ds:itemID="{82F10F3D-E5D6-4356-A6D5-7DCCBA796178}"/>
</file>

<file path=customXml/itemProps3.xml><?xml version="1.0" encoding="utf-8"?>
<ds:datastoreItem xmlns:ds="http://schemas.openxmlformats.org/officeDocument/2006/customXml" ds:itemID="{8113523B-5F48-4A4A-A58E-9E6AF8505E86}"/>
</file>

<file path=docProps/app.xml><?xml version="1.0" encoding="utf-8"?>
<Properties xmlns="http://schemas.openxmlformats.org/officeDocument/2006/extended-properties" xmlns:vt="http://schemas.openxmlformats.org/officeDocument/2006/docPropsVTypes">
  <TotalTime>203</TotalTime>
  <Words>1627</Words>
  <Application>Microsoft Office PowerPoint</Application>
  <PresentationFormat>Laajakuva</PresentationFormat>
  <Paragraphs>173</Paragraphs>
  <Slides>16</Slides>
  <Notes>13</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16</vt:i4>
      </vt:variant>
    </vt:vector>
  </HeadingPairs>
  <TitlesOfParts>
    <vt:vector size="21" baseType="lpstr">
      <vt:lpstr>Arial</vt:lpstr>
      <vt:lpstr>Calibri</vt:lpstr>
      <vt:lpstr>Calibri Light</vt:lpstr>
      <vt:lpstr>Verdana</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Kirsi Järvinen</dc:creator>
  <cp:lastModifiedBy>Terhi Saari-Hannibal</cp:lastModifiedBy>
  <cp:revision>24</cp:revision>
  <dcterms:created xsi:type="dcterms:W3CDTF">2020-04-23T05:12:49Z</dcterms:created>
  <dcterms:modified xsi:type="dcterms:W3CDTF">2020-06-25T11:03:31Z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0x010100B508B3B1BB633042A3660148A8B017F9</vt:lpwstr>
  </property>
</Properties>
</file>