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73" r:id="rId5"/>
    <p:sldId id="274" r:id="rId6"/>
    <p:sldId id="268" r:id="rId7"/>
    <p:sldId id="275" r:id="rId8"/>
    <p:sldId id="27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A"/>
    <a:srgbClr val="7FD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613" autoAdjust="0"/>
  </p:normalViewPr>
  <p:slideViewPr>
    <p:cSldViewPr snapToGrid="0">
      <p:cViewPr varScale="1">
        <p:scale>
          <a:sx n="62" d="100"/>
          <a:sy n="62" d="100"/>
        </p:scale>
        <p:origin x="148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8871-31C4-4F2A-9ABF-BB723D0923BA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307D-81D9-4C7B-B973-6E6C2C31537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068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effectLst/>
                <a:latin typeface="+mn-lt"/>
                <a:ea typeface="+mn-ea"/>
                <a:cs typeface="+mn-cs"/>
              </a:rPr>
              <a:t>Välkommen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effectLst/>
                <a:latin typeface="+mn-lt"/>
                <a:ea typeface="+mn-ea"/>
                <a:cs typeface="+mn-cs"/>
              </a:rPr>
              <a:t>Presentationen kan användas helt eller delvis, beroende på deltagarens behov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</a:t>
            </a:fld>
          </a:p>
        </p:txBody>
      </p:sp>
    </p:spTree>
    <p:extLst>
      <p:ext uri="{BB962C8B-B14F-4D97-AF65-F5344CB8AC3E}">
        <p14:creationId xmlns:p14="http://schemas.microsoft.com/office/powerpoint/2010/main" val="321039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av mötets innehåll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</a:t>
            </a:fld>
          </a:p>
        </p:txBody>
      </p:sp>
    </p:spTree>
    <p:extLst>
      <p:ext uri="{BB962C8B-B14F-4D97-AF65-F5344CB8AC3E}">
        <p14:creationId xmlns:p14="http://schemas.microsoft.com/office/powerpoint/2010/main" val="22872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För att man ska tro på sina förmågor är det viktigt att lyfta fram de saker man har lyckats med.</a:t>
            </a:r>
            <a:r>
              <a:rPr lang="sv-FI" dirty="1"/>
              <a:t> </a:t>
            </a:r>
            <a:r>
              <a:rPr lang="sv-FI" dirty="1"/>
              <a:t>Vanligtvis lyfter människor fram sina misslyckanden, även när de upplever framgångar.</a:t>
            </a:r>
            <a:r>
              <a:rPr lang="sv-FI" dirty="1"/>
              <a:t> </a:t>
            </a:r>
            <a:r>
              <a:rPr lang="sv-FI" dirty="1"/>
              <a:t>Till exempel:</a:t>
            </a:r>
            <a:r>
              <a:rPr lang="sv-FI" dirty="1"/>
              <a:t> </a:t>
            </a:r>
            <a:r>
              <a:rPr lang="sv-FI" dirty="1"/>
              <a:t>Jag har motionerat mer, men jag äter fortfarande mycket godis.</a:t>
            </a:r>
            <a:r>
              <a:rPr lang="sv-FI" dirty="1"/>
              <a:t> </a:t>
            </a:r>
            <a:r>
              <a:rPr lang="sv-FI" dirty="1"/>
              <a:t>Här bör handledaren betona att framgångarna nämns separat och övriga ändringar i en annan mening.</a:t>
            </a:r>
            <a:r>
              <a:rPr lang="sv-FI" dirty="1"/>
              <a:t> </a:t>
            </a:r>
            <a:r>
              <a:rPr lang="sv-FI" dirty="1"/>
              <a:t>Jag har motionerat mer och äter fortfarande godis – meningen har redan ett annat budskap.</a:t>
            </a:r>
            <a:r>
              <a:rPr lang="sv-FI" dirty="1"/>
              <a:t> </a:t>
            </a:r>
            <a:r>
              <a:rPr lang="sv-FI" dirty="1"/>
              <a:t>Det betyder inte att man bara måste vara positiv, utan ska snarare framhäva att framgångar hjälper en vidare och inspirerar till förändring.</a:t>
            </a:r>
            <a:r>
              <a:rPr lang="sv-FI" dirty="1"/>
              <a:t> </a:t>
            </a:r>
            <a:r>
              <a:rPr lang="sv-FI" dirty="1"/>
              <a:t>Människor bär i allmänhet med sig sina misslyckanden och hinder automatiskt.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Om någon deltagare har en känsla av att ha misslyckats i allting, lönar det sig att ställa tilläggsfrågor: har någon enstaka gång lyckats?</a:t>
            </a:r>
            <a:r>
              <a:rPr lang="sv-FI" dirty="1"/>
              <a:t> </a:t>
            </a:r>
            <a:r>
              <a:rPr lang="sv-FI" dirty="1"/>
              <a:t>Har man t.ex. ens en gång motionerat eller kunnat ändra sitt ätande eller gått och lagt sig i tid?</a:t>
            </a:r>
            <a:r>
              <a:rPr lang="sv-FI" dirty="1"/>
              <a:t> </a:t>
            </a:r>
            <a:r>
              <a:rPr lang="sv-FI" dirty="1"/>
              <a:t>Det är också bra att fundera på om planen har varit realistisk till att börja med och om misslyckande innebär att det ursprungliga målet var för stort.</a:t>
            </a:r>
            <a:r>
              <a:rPr lang="sv-FI" dirty="1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3</a:t>
            </a:fld>
          </a:p>
        </p:txBody>
      </p:sp>
    </p:spTree>
    <p:extLst>
      <p:ext uri="{BB962C8B-B14F-4D97-AF65-F5344CB8AC3E}">
        <p14:creationId xmlns:p14="http://schemas.microsoft.com/office/powerpoint/2010/main" val="336287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ändringar har du prövat på och hur har de fungerat i din vardag?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faktorer har stött din viktkontroll?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saker har blivit en del av din vardag?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Fungerande metoder kan sammanställas och skrivas upp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4</a:t>
            </a:fld>
          </a:p>
        </p:txBody>
      </p:sp>
    </p:spTree>
    <p:extLst>
      <p:ext uri="{BB962C8B-B14F-4D97-AF65-F5344CB8AC3E}">
        <p14:creationId xmlns:p14="http://schemas.microsoft.com/office/powerpoint/2010/main" val="182069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Framtidsworkshoppen funderar vi på förändringen via framgångar.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har gått ett år och du har lyckats.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 att fundera på konkreta saker som man har i sitt liv då är det lättare att planera vad man bör göra nu.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 att fundera på eventuella utmaningar via sina framgångar och hur man kan lösa dem ökar man sitt förtroende för sig själv.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Dessutom kan det hjälpa när man försöker ändra på den inre rösten från ”om jag lyckas” till ”när jag lyckas”.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den tredje punkten försöker vi påverka detta.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vi vet att vi lyckas förändras den inre rösten och även om vi inte vet om vi lyckas har attityden en stor betydelse.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Övningen kan sammanställas på papper.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bra att i synnerhet fokusera på att ta itu med rädslor och hinder så att de inte blir avgörande.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5</a:t>
            </a:fld>
          </a:p>
        </p:txBody>
      </p:sp>
    </p:spTree>
    <p:extLst>
      <p:ext uri="{BB962C8B-B14F-4D97-AF65-F5344CB8AC3E}">
        <p14:creationId xmlns:p14="http://schemas.microsoft.com/office/powerpoint/2010/main" val="132140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egna planen kan skrivas ut för deltagarna att ta hem.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utskrivbara versionen finns i handledarens materialportfölj.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6</a:t>
            </a:fld>
          </a:p>
        </p:txBody>
      </p:sp>
    </p:spTree>
    <p:extLst>
      <p:ext uri="{BB962C8B-B14F-4D97-AF65-F5344CB8AC3E}">
        <p14:creationId xmlns:p14="http://schemas.microsoft.com/office/powerpoint/2010/main" val="149050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7</a:t>
            </a:fld>
          </a:p>
        </p:txBody>
      </p:sp>
    </p:spTree>
    <p:extLst>
      <p:ext uri="{BB962C8B-B14F-4D97-AF65-F5344CB8AC3E}">
        <p14:creationId xmlns:p14="http://schemas.microsoft.com/office/powerpoint/2010/main" val="58089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8</a:t>
            </a:fld>
          </a:p>
        </p:txBody>
      </p:sp>
    </p:spTree>
    <p:extLst>
      <p:ext uri="{BB962C8B-B14F-4D97-AF65-F5344CB8AC3E}">
        <p14:creationId xmlns:p14="http://schemas.microsoft.com/office/powerpoint/2010/main" val="236484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67A0B-2FEE-4ED3-BF82-D0B1FB59B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1644E6-EA59-403D-8AFD-CE61E4DA9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2C32B6-217A-467E-A148-6528E4C4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463B4-6C3C-41A2-B517-877E259C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216842-416E-4A8C-89BB-830A0BA1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85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BE237-F9D7-413D-9EF6-1412A34D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B854B8-0477-4367-A60F-0ED5A492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B7D9B8-2F6C-4C3E-9F1B-DC099A94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0AE60A-B0A0-4583-91F2-95AC4D42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3E7214-E5DD-4DD2-B2BB-CAF448ED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52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269C698-0171-4238-A018-F91543EF6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E76F70-ABA9-4579-B1E8-ADFC2DEB7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AFDE14-7A23-474D-B597-C6723695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B70A61-C3BA-4E07-963A-C8D6F4F1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979CC2-E878-4630-8562-7068CE86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226D7B-F569-41C5-9BEC-630CA32E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404174-0919-4F30-B8A9-69CCB04D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122589-0810-4686-AD29-72D66B07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EAE28C-3067-454C-A906-4F78CEB9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09AC4A-BAEE-46D0-9D48-126A6586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587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A4D6D-AC55-4304-A52F-5D0CD93C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270076-13D4-4D5C-922B-C5211B694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9F45BF-EB45-4B57-A149-66335EEC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8206E-D0FB-4DF9-A554-90A266E5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525C91-DAD6-4FF6-84BD-63ECA77E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15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2CD7FB-FB6E-4306-808A-3D7609F7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1A9DF-A418-46C8-ABDD-F8AD58064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DE8E48-B7B3-437C-AFAC-044216CBB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C3823F-A5EE-4370-A3F1-07460DA8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F0C185-605D-411B-8565-6DC400BE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D1B7DA-2C4D-4DCD-9DD8-C5F8404C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95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F6DC9-A84A-43D0-B6D4-0E9270EA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831203-38E2-48B5-8C8B-20C60D038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706CA2-75A9-44D0-ACDF-7C3A9775E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718DF28-5257-48A4-B113-C9795A84E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240A5C1-E00D-473D-AEF1-432DEC6D5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10B9D60-4B49-4418-B61D-CC376E7D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11B529-BB69-46E4-97D5-278F22FC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FE0AF98-09DB-40DC-B6DD-E2DEE546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36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BA8CB-DD92-441D-BDEE-660FBC4A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F58BA7-AA2D-4951-8A6E-03BDB817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64B7BA-6AA1-44C3-BF6C-76736BDC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4EFB26-B54D-4176-A5CB-9832CD7E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163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0FAE3C-0F7E-4EEA-9B0A-B79C46AF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5B653E6-4DE2-4057-A0F7-E7953D76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CFEDFD-FE2E-47C3-B79B-D83D162B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265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6AB4A3-CFF8-434D-B7ED-0D22B061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66CC8-33CF-4DA3-93AF-9BEF4F49B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6E69E5-5CD6-4AB1-9A6D-770E3FA9C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FD720D-AD83-4AF7-96C9-530B92B0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2B23E6-EBC4-4A5B-82DB-3E2EE9F0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96EA4F-4711-4F60-BE38-C03CE36D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97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75A97-AF3D-426C-B9FE-667B4977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CD60AAC-C42A-4D1C-889D-24AF20D1B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3B71F0-92FE-41F7-8C1D-2681FE4A3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0E7DE7-E701-4B40-827E-06A8CD4E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539A41-9E34-4D8A-A1D9-E63EE154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823E80-2482-41F7-9C68-1F22C117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89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0FB4578-067C-4C48-9D67-60CEF778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67BCE6-6E0D-4BC0-ADAB-65041A54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D16BB6-4F78-4D57-802E-12C5DB09F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A497-ECF2-4F08-A239-9FB73662D252}" type="datetimeFigureOut">
              <a:rPr lang="fi-FI" smtClean="0"/>
              <a:t>7.7.2021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2FD7D7-9903-44BA-8145-9CF5D1226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844253-3C94-4127-B42D-3DEE7300F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79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FC86BB0-8349-45A1-AF78-2E99A4BFE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1" y="722153"/>
            <a:ext cx="5714869" cy="229625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F889F61-2F2E-4A87-A2B7-5C82CC11CA07}"/>
              </a:ext>
            </a:extLst>
          </p:cNvPr>
          <p:cNvSpPr txBox="1"/>
          <p:nvPr/>
        </p:nvSpPr>
        <p:spPr>
          <a:xfrm>
            <a:off x="3703224" y="3018408"/>
            <a:ext cx="280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6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0B0D2C3-F189-400D-B04B-B8280233410D}"/>
              </a:ext>
            </a:extLst>
          </p:cNvPr>
          <p:cNvSpPr/>
          <p:nvPr/>
        </p:nvSpPr>
        <p:spPr>
          <a:xfrm>
            <a:off x="0" y="4495626"/>
            <a:ext cx="12192000" cy="1157591"/>
          </a:xfrm>
          <a:prstGeom prst="rect">
            <a:avLst/>
          </a:prstGeom>
          <a:solidFill>
            <a:srgbClr val="007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Välkommen till årsmötet!</a:t>
            </a:r>
          </a:p>
        </p:txBody>
      </p:sp>
    </p:spTree>
    <p:extLst>
      <p:ext uri="{BB962C8B-B14F-4D97-AF65-F5344CB8AC3E}">
        <p14:creationId xmlns:p14="http://schemas.microsoft.com/office/powerpoint/2010/main" val="311041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84025" y="612927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Dagens program: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EDF352D-0FB1-4D55-9DBB-3B3B48361122}"/>
              </a:ext>
            </a:extLst>
          </p:cNvPr>
          <p:cNvSpPr txBox="1">
            <a:spLocks/>
          </p:cNvSpPr>
          <p:nvPr/>
        </p:nvSpPr>
        <p:spPr>
          <a:xfrm>
            <a:off x="514350" y="1689582"/>
            <a:ext cx="11159066" cy="3803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Övning: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Framgångsmätaren</a:t>
            </a:r>
          </a:p>
          <a:p>
            <a:pPr fontAlgn="base"/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Övning: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Hörnstenarna i framgångsrik viktkontroll</a:t>
            </a:r>
          </a:p>
          <a:p>
            <a:pPr fontAlgn="base"/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Övning: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Framtidsworkshoppen</a:t>
            </a:r>
          </a:p>
          <a:p>
            <a:pPr fontAlgn="base"/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Min plan</a:t>
            </a:r>
          </a:p>
          <a:p>
            <a:pPr fontAlgn="base"/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Lycka till!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  <a:p>
            <a:pPr marL="0" indent="0">
              <a:buFont typeface="Arial" panose="020B0604020202020204" pitchFamily="34" charset="0"/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0244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CB898C4-09DE-410B-B862-ECE919C1C889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Övning: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Framgångsmätaren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82F14ED-2DDC-4154-BC7B-672572C6F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7" y="1659603"/>
            <a:ext cx="5309485" cy="353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DDA5680-D380-4722-9CF5-66F16E653CD4}"/>
              </a:ext>
            </a:extLst>
          </p:cNvPr>
          <p:cNvSpPr txBox="1">
            <a:spLocks/>
          </p:cNvSpPr>
          <p:nvPr/>
        </p:nvSpPr>
        <p:spPr>
          <a:xfrm>
            <a:off x="6095471" y="1978579"/>
            <a:ext cx="5580062" cy="4005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Vilka framgångar har du upplevt?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Har du kommit till nya insikter?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Vilka saker har stött din förändring?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A59DFE4-7D0A-492B-8EB6-C785961331D2}"/>
              </a:ext>
            </a:extLst>
          </p:cNvPr>
          <p:cNvSpPr txBox="1"/>
          <p:nvPr/>
        </p:nvSpPr>
        <p:spPr>
          <a:xfrm>
            <a:off x="7784025" y="612927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156076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1446550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Övning: hörnstenar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i en lyckad livsstilsförändring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25E2CCE-FAF3-4908-B815-52687A4C819F}"/>
              </a:ext>
            </a:extLst>
          </p:cNvPr>
          <p:cNvSpPr txBox="1">
            <a:spLocks/>
          </p:cNvSpPr>
          <p:nvPr/>
        </p:nvSpPr>
        <p:spPr>
          <a:xfrm>
            <a:off x="514351" y="1924678"/>
            <a:ext cx="6896099" cy="49333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D770309-FB42-41B4-B620-127E09F63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97" y="2057586"/>
            <a:ext cx="5064636" cy="337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DCCFE5-5DB1-499A-B344-F3A6EC282F1E}"/>
              </a:ext>
            </a:extLst>
          </p:cNvPr>
          <p:cNvSpPr/>
          <p:nvPr/>
        </p:nvSpPr>
        <p:spPr>
          <a:xfrm>
            <a:off x="514897" y="2057586"/>
            <a:ext cx="6096000" cy="4229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Vilka ändringar har du prövat på och hur har de fungerat i din vardag?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Vilka faktorer har stött din livsstilsförändring?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Vilka saker har blivit en del av din vardag?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Låt oss sammanställa de saker som fungerar!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86CCA53-5DCD-4381-934F-55FD722CA84D}"/>
              </a:ext>
            </a:extLst>
          </p:cNvPr>
          <p:cNvSpPr txBox="1"/>
          <p:nvPr/>
        </p:nvSpPr>
        <p:spPr>
          <a:xfrm>
            <a:off x="7784025" y="612927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96459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371" y="6108795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Framtidsworkshoppen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D01743E-E9CA-49F6-8970-EED1DAB4AF35}"/>
              </a:ext>
            </a:extLst>
          </p:cNvPr>
          <p:cNvSpPr txBox="1"/>
          <p:nvPr/>
        </p:nvSpPr>
        <p:spPr>
          <a:xfrm>
            <a:off x="672872" y="958152"/>
            <a:ext cx="1116329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Det har gått ett år sedan detta möte och allt har gått på bästa möjliga sätt och du har lyckats uppnå ditt mål.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Av vilka saker märker du att din viktkontroll går bra?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Vilka konkreta saker gör du och hur märker du att du har lyckats?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Hur märker du din framgång i ditt mående och dina vardagliga sysslor?</a:t>
            </a:r>
          </a:p>
          <a:p>
            <a:pPr marL="457200" indent="-457200">
              <a:buAutoNum type="arabicPeriod"/>
            </a:pPr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Vad var du rädd för ett år sedan (alltså nu)?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Vad misstänkte du att stod i vägen för din framgång?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Hur överkom du svårigheterna?</a:t>
            </a:r>
          </a:p>
          <a:p>
            <a:pPr marL="457200" indent="-457200">
              <a:buAutoNum type="arabicPeriod"/>
            </a:pPr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Hurdana hälsningar vill du skicka till dig själv för ett år sedan (alltså i denna stund)?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Hur uppmuntrar du dig själv i förändringen när du vet att du har lyckats?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457200" indent="-457200">
              <a:buAutoNum type="arabicPeriod"/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CA1F7C6-DF50-435F-BC9E-7DED2C81D25E}"/>
              </a:ext>
            </a:extLst>
          </p:cNvPr>
          <p:cNvSpPr txBox="1"/>
          <p:nvPr/>
        </p:nvSpPr>
        <p:spPr>
          <a:xfrm>
            <a:off x="7784025" y="6382427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205733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155" y="6291049"/>
            <a:ext cx="1089339" cy="4377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Min plan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0F7C6-1249-4052-9438-559ADA227DE9}"/>
              </a:ext>
            </a:extLst>
          </p:cNvPr>
          <p:cNvSpPr txBox="1">
            <a:spLocks/>
          </p:cNvSpPr>
          <p:nvPr/>
        </p:nvSpPr>
        <p:spPr>
          <a:xfrm>
            <a:off x="514350" y="1752086"/>
            <a:ext cx="8676303" cy="3986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19EE2D-372E-4932-BC96-2134D744052E}"/>
              </a:ext>
            </a:extLst>
          </p:cNvPr>
          <p:cNvSpPr/>
          <p:nvPr/>
        </p:nvSpPr>
        <p:spPr>
          <a:xfrm>
            <a:off x="514349" y="1443841"/>
            <a:ext cx="111611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dirty="1" b="1" sz="2400">
                <a:latin typeface="Verdana" panose="020B0604030504040204" pitchFamily="34" charset="0"/>
                <a:ea typeface="Verdana" panose="020B0604030504040204" pitchFamily="34" charset="0"/>
              </a:rPr>
              <a:t>Granskning av målet:</a:t>
            </a:r>
            <a:r>
              <a:rPr lang="sv-FI" dirty="1" b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Vad har du redan lyckats med och vilka förändringar förverkligas i din vardag?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Vilka förändringar har du prövat på som inte blev till en rutin?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Kunde man pröva på dessa förändringar på nytt?</a:t>
            </a:r>
          </a:p>
          <a:p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b="1" sz="2400">
                <a:latin typeface="Verdana" panose="020B0604030504040204" pitchFamily="34" charset="0"/>
                <a:ea typeface="Verdana" panose="020B0604030504040204" pitchFamily="34" charset="0"/>
              </a:rPr>
              <a:t>Plan för fortsättningen:</a:t>
            </a:r>
            <a:r>
              <a:rPr lang="sv-FI" dirty="1" b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Hurdan plan fungerar i din vardag?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Vad fungerar redan och vad kunde du ta tag i härnäst?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b="1" sz="2400">
                <a:latin typeface="Verdana" panose="020B0604030504040204" pitchFamily="34" charset="0"/>
                <a:ea typeface="Verdana" panose="020B0604030504040204" pitchFamily="34" charset="0"/>
              </a:rPr>
              <a:t>Det finns alltid utmaningar på vägen och de är en del av processen:</a:t>
            </a:r>
            <a:r>
              <a:rPr lang="sv-FI" dirty="1" b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Hur förhåller du dig till ”misslyckanden"?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Hur går du vidare när det är svårt?</a:t>
            </a:r>
          </a:p>
          <a:p>
            <a:endParaRPr lang="fi-FI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b="1" sz="2400">
                <a:latin typeface="Verdana" panose="020B0604030504040204" pitchFamily="34" charset="0"/>
                <a:ea typeface="Verdana" panose="020B0604030504040204" pitchFamily="34" charset="0"/>
              </a:rPr>
              <a:t>Inre motivation:</a:t>
            </a:r>
            <a:r>
              <a:rPr lang="sv-FI" dirty="1" b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Vem är din stödgrupp?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Hur kan jag stärka förändringen?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Vilka är de viktigaste orsakerna till att göra en förändring och fortsätta den?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2DE21B9-7E94-4C43-B1AD-097EC571DE7E}"/>
              </a:ext>
            </a:extLst>
          </p:cNvPr>
          <p:cNvSpPr txBox="1"/>
          <p:nvPr/>
        </p:nvSpPr>
        <p:spPr>
          <a:xfrm>
            <a:off x="8414952" y="6419830"/>
            <a:ext cx="248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164919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D424A665-6B4D-4515-ACB3-7F7C8C99542B}"/>
              </a:ext>
            </a:extLst>
          </p:cNvPr>
          <p:cNvSpPr/>
          <p:nvPr/>
        </p:nvSpPr>
        <p:spPr>
          <a:xfrm>
            <a:off x="0" y="433852"/>
            <a:ext cx="12192000" cy="1592656"/>
          </a:xfrm>
          <a:prstGeom prst="rect">
            <a:avLst/>
          </a:prstGeom>
          <a:solidFill>
            <a:srgbClr val="007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kan göra vad som helst,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 inte allt på en gång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82886A0-8123-4674-8B11-358B122C0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59" y="2291124"/>
            <a:ext cx="6306282" cy="35472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C3CC561-0CAA-4C7C-AD3D-419DA3AEDB83}"/>
              </a:ext>
            </a:extLst>
          </p:cNvPr>
          <p:cNvSpPr txBox="1"/>
          <p:nvPr/>
        </p:nvSpPr>
        <p:spPr>
          <a:xfrm>
            <a:off x="7784025" y="612927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343230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998267"/>
            <a:ext cx="1447800" cy="581731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D424A665-6B4D-4515-ACB3-7F7C8C99542B}"/>
              </a:ext>
            </a:extLst>
          </p:cNvPr>
          <p:cNvSpPr/>
          <p:nvPr/>
        </p:nvSpPr>
        <p:spPr>
          <a:xfrm>
            <a:off x="0" y="1"/>
            <a:ext cx="12192000" cy="2335426"/>
          </a:xfrm>
          <a:prstGeom prst="rect">
            <a:avLst/>
          </a:prstGeom>
          <a:solidFill>
            <a:srgbClr val="007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har förmågor som du kan stärka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och du kan ännu lära dig nytt.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Trevlig resa!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82886A0-8123-4674-8B11-358B122C0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53" y="2589810"/>
            <a:ext cx="6133894" cy="34503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54A305D-FD78-49A8-AFE8-6733F45AE376}"/>
              </a:ext>
            </a:extLst>
          </p:cNvPr>
          <p:cNvSpPr txBox="1"/>
          <p:nvPr/>
        </p:nvSpPr>
        <p:spPr>
          <a:xfrm>
            <a:off x="7784025" y="628913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82904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8B3B1BB633042A3660148A8B017F9" ma:contentTypeVersion="0" ma:contentTypeDescription="Create a new document." ma:contentTypeScope="" ma:versionID="66fb045980154bae914d49911b19a2b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1A67EE6-5A55-43E7-BC77-C02F053AD642}"/>
</file>

<file path=customXml/itemProps2.xml><?xml version="1.0" encoding="utf-8"?>
<ds:datastoreItem xmlns:ds="http://schemas.openxmlformats.org/officeDocument/2006/customXml" ds:itemID="{7C597BDD-D4DB-437D-A660-D81C138F9A14}"/>
</file>

<file path=customXml/itemProps3.xml><?xml version="1.0" encoding="utf-8"?>
<ds:datastoreItem xmlns:ds="http://schemas.openxmlformats.org/officeDocument/2006/customXml" ds:itemID="{8550D1DE-B3A6-4A13-966F-B71E4BACCE52}"/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652</Words>
  <Application>Microsoft Office PowerPoint</Application>
  <PresentationFormat>Laajakuva</PresentationFormat>
  <Paragraphs>86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Kirsi Järvinen</dc:creator>
  <cp:lastModifiedBy>Johanna Toivola</cp:lastModifiedBy>
  <cp:revision>39</cp:revision>
  <dcterms:created xsi:type="dcterms:W3CDTF">2020-04-23T05:12:49Z</dcterms:created>
  <dcterms:modified xsi:type="dcterms:W3CDTF">2021-07-07T07:26:04Z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0x010100B508B3B1BB633042A3660148A8B017F9</vt:lpwstr>
  </property>
</Properties>
</file>