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4" r:id="rId2"/>
    <p:sldId id="474" r:id="rId3"/>
    <p:sldId id="337" r:id="rId4"/>
    <p:sldId id="284" r:id="rId5"/>
    <p:sldId id="259" r:id="rId6"/>
    <p:sldId id="273" r:id="rId7"/>
    <p:sldId id="463" r:id="rId8"/>
    <p:sldId id="461" r:id="rId9"/>
    <p:sldId id="481" r:id="rId10"/>
    <p:sldId id="482" r:id="rId11"/>
    <p:sldId id="272" r:id="rId12"/>
    <p:sldId id="457" r:id="rId13"/>
    <p:sldId id="45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47A"/>
    <a:srgbClr val="7FD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C730E-58D1-4373-AD51-9684721052D1}" v="14" dt="2026-04-23T12:41:13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470" autoAdjust="0"/>
  </p:normalViewPr>
  <p:slideViewPr>
    <p:cSldViewPr snapToGrid="0">
      <p:cViewPr varScale="1">
        <p:scale>
          <a:sx n="40" d="100"/>
          <a:sy n="40" d="100"/>
        </p:scale>
        <p:origin x="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rénman" userId="4ad7af51-7fe4-4719-823d-fe3cb6bd24b8" providerId="ADAL" clId="{DB921858-22C0-410D-8B91-785A5E03BD7F}"/>
    <pc:docChg chg="custSel addSld delSld modSld sldOrd">
      <pc:chgData name="Johanna Grénman" userId="4ad7af51-7fe4-4719-823d-fe3cb6bd24b8" providerId="ADAL" clId="{DB921858-22C0-410D-8B91-785A5E03BD7F}" dt="2026-04-24T11:27:15.410" v="824" actId="478"/>
      <pc:docMkLst>
        <pc:docMk/>
      </pc:docMkLst>
      <pc:sldChg chg="modSp mod">
        <pc:chgData name="Johanna Grénman" userId="4ad7af51-7fe4-4719-823d-fe3cb6bd24b8" providerId="ADAL" clId="{DB921858-22C0-410D-8B91-785A5E03BD7F}" dt="2026-04-23T11:16:28.276" v="331" actId="20577"/>
        <pc:sldMkLst>
          <pc:docMk/>
          <pc:sldMk cId="1560765530" sldId="259"/>
        </pc:sldMkLst>
        <pc:spChg chg="mod">
          <ac:chgData name="Johanna Grénman" userId="4ad7af51-7fe4-4719-823d-fe3cb6bd24b8" providerId="ADAL" clId="{DB921858-22C0-410D-8B91-785A5E03BD7F}" dt="2026-04-23T11:16:28.276" v="331" actId="20577"/>
          <ac:spMkLst>
            <pc:docMk/>
            <pc:sldMk cId="1560765530" sldId="259"/>
            <ac:spMk id="4" creationId="{2CB898C4-09DE-410B-B862-ECE919C1C889}"/>
          </ac:spMkLst>
        </pc:spChg>
      </pc:sldChg>
      <pc:sldChg chg="modSp del mod ord modShow">
        <pc:chgData name="Johanna Grénman" userId="4ad7af51-7fe4-4719-823d-fe3cb6bd24b8" providerId="ADAL" clId="{DB921858-22C0-410D-8B91-785A5E03BD7F}" dt="2026-04-23T11:28:39.454" v="439" actId="47"/>
        <pc:sldMkLst>
          <pc:docMk/>
          <pc:sldMk cId="894127733" sldId="264"/>
        </pc:sldMkLst>
        <pc:spChg chg="mod">
          <ac:chgData name="Johanna Grénman" userId="4ad7af51-7fe4-4719-823d-fe3cb6bd24b8" providerId="ADAL" clId="{DB921858-22C0-410D-8B91-785A5E03BD7F}" dt="2026-04-23T11:07:49.636" v="246" actId="1076"/>
          <ac:spMkLst>
            <pc:docMk/>
            <pc:sldMk cId="894127733" sldId="264"/>
            <ac:spMk id="10" creationId="{C32F707E-1AD2-4AFD-9CF2-3533901C0659}"/>
          </ac:spMkLst>
        </pc:spChg>
      </pc:sldChg>
      <pc:sldChg chg="addSp delSp modSp mod ord">
        <pc:chgData name="Johanna Grénman" userId="4ad7af51-7fe4-4719-823d-fe3cb6bd24b8" providerId="ADAL" clId="{DB921858-22C0-410D-8B91-785A5E03BD7F}" dt="2026-04-23T12:55:59.494" v="531" actId="14100"/>
        <pc:sldMkLst>
          <pc:docMk/>
          <pc:sldMk cId="829047647" sldId="272"/>
        </pc:sldMkLst>
        <pc:spChg chg="mod">
          <ac:chgData name="Johanna Grénman" userId="4ad7af51-7fe4-4719-823d-fe3cb6bd24b8" providerId="ADAL" clId="{DB921858-22C0-410D-8B91-785A5E03BD7F}" dt="2026-04-23T12:47:47.055" v="528" actId="1076"/>
          <ac:spMkLst>
            <pc:docMk/>
            <pc:sldMk cId="829047647" sldId="272"/>
            <ac:spMk id="5" creationId="{63306BD8-0D8E-4F9F-B9F8-57FB27C09619}"/>
          </ac:spMkLst>
        </pc:spChg>
        <pc:spChg chg="del mod">
          <ac:chgData name="Johanna Grénman" userId="4ad7af51-7fe4-4719-823d-fe3cb6bd24b8" providerId="ADAL" clId="{DB921858-22C0-410D-8B91-785A5E03BD7F}" dt="2026-04-23T12:41:12.690" v="523" actId="478"/>
          <ac:spMkLst>
            <pc:docMk/>
            <pc:sldMk cId="829047647" sldId="272"/>
            <ac:spMk id="6" creationId="{B3897ACE-9500-4ACC-BF75-2E2B5FDDBD3E}"/>
          </ac:spMkLst>
        </pc:spChg>
        <pc:spChg chg="mod">
          <ac:chgData name="Johanna Grénman" userId="4ad7af51-7fe4-4719-823d-fe3cb6bd24b8" providerId="ADAL" clId="{DB921858-22C0-410D-8B91-785A5E03BD7F}" dt="2026-04-23T12:55:59.494" v="531" actId="14100"/>
          <ac:spMkLst>
            <pc:docMk/>
            <pc:sldMk cId="829047647" sldId="272"/>
            <ac:spMk id="14" creationId="{A082B905-1072-4682-A1D4-C5A377A6F90C}"/>
          </ac:spMkLst>
        </pc:spChg>
        <pc:picChg chg="del">
          <ac:chgData name="Johanna Grénman" userId="4ad7af51-7fe4-4719-823d-fe3cb6bd24b8" providerId="ADAL" clId="{DB921858-22C0-410D-8B91-785A5E03BD7F}" dt="2026-04-23T12:41:10.315" v="521" actId="478"/>
          <ac:picMkLst>
            <pc:docMk/>
            <pc:sldMk cId="829047647" sldId="272"/>
            <ac:picMk id="2" creationId="{D82559D8-CD69-4482-9E7C-F3B7E8496299}"/>
          </ac:picMkLst>
        </pc:picChg>
        <pc:picChg chg="add mod">
          <ac:chgData name="Johanna Grénman" userId="4ad7af51-7fe4-4719-823d-fe3cb6bd24b8" providerId="ADAL" clId="{DB921858-22C0-410D-8B91-785A5E03BD7F}" dt="2026-04-23T12:41:13.785" v="524"/>
          <ac:picMkLst>
            <pc:docMk/>
            <pc:sldMk cId="829047647" sldId="272"/>
            <ac:picMk id="3" creationId="{AFF5B4EF-5887-513D-4206-B0362C5B2CDA}"/>
          </ac:picMkLst>
        </pc:picChg>
        <pc:picChg chg="mod">
          <ac:chgData name="Johanna Grénman" userId="4ad7af51-7fe4-4719-823d-fe3cb6bd24b8" providerId="ADAL" clId="{DB921858-22C0-410D-8B91-785A5E03BD7F}" dt="2026-04-23T12:55:54.828" v="530" actId="1076"/>
          <ac:picMkLst>
            <pc:docMk/>
            <pc:sldMk cId="829047647" sldId="272"/>
            <ac:picMk id="4" creationId="{5639DC82-A327-D6E8-7E27-B797E9BAF91E}"/>
          </ac:picMkLst>
        </pc:picChg>
      </pc:sldChg>
      <pc:sldChg chg="modSp mod">
        <pc:chgData name="Johanna Grénman" userId="4ad7af51-7fe4-4719-823d-fe3cb6bd24b8" providerId="ADAL" clId="{DB921858-22C0-410D-8B91-785A5E03BD7F}" dt="2026-04-23T11:16:34.328" v="333" actId="20577"/>
        <pc:sldMkLst>
          <pc:docMk/>
          <pc:sldMk cId="964597524" sldId="273"/>
        </pc:sldMkLst>
        <pc:spChg chg="mod">
          <ac:chgData name="Johanna Grénman" userId="4ad7af51-7fe4-4719-823d-fe3cb6bd24b8" providerId="ADAL" clId="{DB921858-22C0-410D-8B91-785A5E03BD7F}" dt="2026-04-23T11:16:34.328" v="333" actId="20577"/>
          <ac:spMkLst>
            <pc:docMk/>
            <pc:sldMk cId="964597524" sldId="273"/>
            <ac:spMk id="6" creationId="{C264B987-7D5D-1F8A-56A2-B8BAE72BFD84}"/>
          </ac:spMkLst>
        </pc:spChg>
        <pc:picChg chg="mod">
          <ac:chgData name="Johanna Grénman" userId="4ad7af51-7fe4-4719-823d-fe3cb6bd24b8" providerId="ADAL" clId="{DB921858-22C0-410D-8B91-785A5E03BD7F}" dt="2026-04-23T10:58:41.514" v="225" actId="1076"/>
          <ac:picMkLst>
            <pc:docMk/>
            <pc:sldMk cId="964597524" sldId="273"/>
            <ac:picMk id="5" creationId="{5D94AD54-E0F3-792E-A3CF-417994C81322}"/>
          </ac:picMkLst>
        </pc:picChg>
      </pc:sldChg>
      <pc:sldChg chg="del mod modShow">
        <pc:chgData name="Johanna Grénman" userId="4ad7af51-7fe4-4719-823d-fe3cb6bd24b8" providerId="ADAL" clId="{DB921858-22C0-410D-8B91-785A5E03BD7F}" dt="2026-04-23T11:08:59.093" v="247" actId="47"/>
        <pc:sldMkLst>
          <pc:docMk/>
          <pc:sldMk cId="2057338713" sldId="274"/>
        </pc:sldMkLst>
      </pc:sldChg>
      <pc:sldChg chg="modSp add mod modNotesTx">
        <pc:chgData name="Johanna Grénman" userId="4ad7af51-7fe4-4719-823d-fe3cb6bd24b8" providerId="ADAL" clId="{DB921858-22C0-410D-8B91-785A5E03BD7F}" dt="2026-04-24T11:24:19.570" v="804" actId="20577"/>
        <pc:sldMkLst>
          <pc:docMk/>
          <pc:sldMk cId="260899720" sldId="284"/>
        </pc:sldMkLst>
        <pc:spChg chg="mod">
          <ac:chgData name="Johanna Grénman" userId="4ad7af51-7fe4-4719-823d-fe3cb6bd24b8" providerId="ADAL" clId="{DB921858-22C0-410D-8B91-785A5E03BD7F}" dt="2026-04-24T11:24:19.570" v="804" actId="20577"/>
          <ac:spMkLst>
            <pc:docMk/>
            <pc:sldMk cId="260899720" sldId="284"/>
            <ac:spMk id="37" creationId="{661E556C-92F6-6CA3-5C64-53CE7877268E}"/>
          </ac:spMkLst>
        </pc:spChg>
      </pc:sldChg>
      <pc:sldChg chg="add">
        <pc:chgData name="Johanna Grénman" userId="4ad7af51-7fe4-4719-823d-fe3cb6bd24b8" providerId="ADAL" clId="{DB921858-22C0-410D-8B91-785A5E03BD7F}" dt="2026-04-23T11:44:02.123" v="519"/>
        <pc:sldMkLst>
          <pc:docMk/>
          <pc:sldMk cId="303516796" sldId="337"/>
        </pc:sldMkLst>
      </pc:sldChg>
      <pc:sldChg chg="addSp modSp">
        <pc:chgData name="Johanna Grénman" userId="4ad7af51-7fe4-4719-823d-fe3cb6bd24b8" providerId="ADAL" clId="{DB921858-22C0-410D-8B91-785A5E03BD7F}" dt="2026-04-23T11:37:25.367" v="516"/>
        <pc:sldMkLst>
          <pc:docMk/>
          <pc:sldMk cId="2658379610" sldId="457"/>
        </pc:sldMkLst>
        <pc:picChg chg="add mod">
          <ac:chgData name="Johanna Grénman" userId="4ad7af51-7fe4-4719-823d-fe3cb6bd24b8" providerId="ADAL" clId="{DB921858-22C0-410D-8B91-785A5E03BD7F}" dt="2026-04-23T11:37:25.367" v="516"/>
          <ac:picMkLst>
            <pc:docMk/>
            <pc:sldMk cId="2658379610" sldId="457"/>
            <ac:picMk id="5" creationId="{9B42EA03-6315-A66E-9B09-8A14ED0B944B}"/>
          </ac:picMkLst>
        </pc:picChg>
      </pc:sldChg>
      <pc:sldChg chg="addSp modSp mod">
        <pc:chgData name="Johanna Grénman" userId="4ad7af51-7fe4-4719-823d-fe3cb6bd24b8" providerId="ADAL" clId="{DB921858-22C0-410D-8B91-785A5E03BD7F}" dt="2026-04-23T11:39:52.084" v="518" actId="20577"/>
        <pc:sldMkLst>
          <pc:docMk/>
          <pc:sldMk cId="3274726811" sldId="458"/>
        </pc:sldMkLst>
        <pc:spChg chg="mod">
          <ac:chgData name="Johanna Grénman" userId="4ad7af51-7fe4-4719-823d-fe3cb6bd24b8" providerId="ADAL" clId="{DB921858-22C0-410D-8B91-785A5E03BD7F}" dt="2026-04-23T11:39:52.084" v="518" actId="20577"/>
          <ac:spMkLst>
            <pc:docMk/>
            <pc:sldMk cId="3274726811" sldId="458"/>
            <ac:spMk id="8" creationId="{60DFA341-5FAB-0C9D-B024-33845A2C2549}"/>
          </ac:spMkLst>
        </pc:spChg>
        <pc:picChg chg="add mod">
          <ac:chgData name="Johanna Grénman" userId="4ad7af51-7fe4-4719-823d-fe3cb6bd24b8" providerId="ADAL" clId="{DB921858-22C0-410D-8B91-785A5E03BD7F}" dt="2026-04-23T11:37:32.848" v="517"/>
          <ac:picMkLst>
            <pc:docMk/>
            <pc:sldMk cId="3274726811" sldId="458"/>
            <ac:picMk id="5" creationId="{204195E4-A785-6BC1-7B32-86E4D7609D14}"/>
          </ac:picMkLst>
        </pc:picChg>
      </pc:sldChg>
      <pc:sldChg chg="addSp delSp modSp mod setBg">
        <pc:chgData name="Johanna Grénman" userId="4ad7af51-7fe4-4719-823d-fe3cb6bd24b8" providerId="ADAL" clId="{DB921858-22C0-410D-8B91-785A5E03BD7F}" dt="2026-04-23T11:26:24.275" v="414" actId="20577"/>
        <pc:sldMkLst>
          <pc:docMk/>
          <pc:sldMk cId="1144101792" sldId="461"/>
        </pc:sldMkLst>
        <pc:spChg chg="mod">
          <ac:chgData name="Johanna Grénman" userId="4ad7af51-7fe4-4719-823d-fe3cb6bd24b8" providerId="ADAL" clId="{DB921858-22C0-410D-8B91-785A5E03BD7F}" dt="2026-04-23T11:26:24.275" v="414" actId="20577"/>
          <ac:spMkLst>
            <pc:docMk/>
            <pc:sldMk cId="1144101792" sldId="461"/>
            <ac:spMk id="4" creationId="{18840B8D-7CFE-4DC8-AE8C-E53DD630473F}"/>
          </ac:spMkLst>
        </pc:spChg>
        <pc:spChg chg="mod">
          <ac:chgData name="Johanna Grénman" userId="4ad7af51-7fe4-4719-823d-fe3cb6bd24b8" providerId="ADAL" clId="{DB921858-22C0-410D-8B91-785A5E03BD7F}" dt="2026-04-23T11:25:21.842" v="401" actId="1076"/>
          <ac:spMkLst>
            <pc:docMk/>
            <pc:sldMk cId="1144101792" sldId="461"/>
            <ac:spMk id="5" creationId="{8D01743E-E9CA-49F6-8970-EED1DAB4AF35}"/>
          </ac:spMkLst>
        </pc:spChg>
        <pc:spChg chg="del mod">
          <ac:chgData name="Johanna Grénman" userId="4ad7af51-7fe4-4719-823d-fe3cb6bd24b8" providerId="ADAL" clId="{DB921858-22C0-410D-8B91-785A5E03BD7F}" dt="2026-04-23T11:17:37.838" v="340" actId="478"/>
          <ac:spMkLst>
            <pc:docMk/>
            <pc:sldMk cId="1144101792" sldId="461"/>
            <ac:spMk id="6" creationId="{BCA1F7C6-DF50-435F-BC9E-7DED2C81D25E}"/>
          </ac:spMkLst>
        </pc:spChg>
        <pc:spChg chg="add">
          <ac:chgData name="Johanna Grénman" userId="4ad7af51-7fe4-4719-823d-fe3cb6bd24b8" providerId="ADAL" clId="{DB921858-22C0-410D-8B91-785A5E03BD7F}" dt="2026-04-23T11:21:18.187" v="359" actId="26606"/>
          <ac:spMkLst>
            <pc:docMk/>
            <pc:sldMk cId="1144101792" sldId="461"/>
            <ac:spMk id="12" creationId="{04812C46-200A-4DEB-A05E-3ED6C68C2387}"/>
          </ac:spMkLst>
        </pc:spChg>
        <pc:spChg chg="add">
          <ac:chgData name="Johanna Grénman" userId="4ad7af51-7fe4-4719-823d-fe3cb6bd24b8" providerId="ADAL" clId="{DB921858-22C0-410D-8B91-785A5E03BD7F}" dt="2026-04-23T11:21:18.187" v="359" actId="26606"/>
          <ac:spMkLst>
            <pc:docMk/>
            <pc:sldMk cId="1144101792" sldId="461"/>
            <ac:spMk id="14" creationId="{D1EA859B-E555-4109-94F3-6700E046E008}"/>
          </ac:spMkLst>
        </pc:spChg>
        <pc:picChg chg="del">
          <ac:chgData name="Johanna Grénman" userId="4ad7af51-7fe4-4719-823d-fe3cb6bd24b8" providerId="ADAL" clId="{DB921858-22C0-410D-8B91-785A5E03BD7F}" dt="2026-04-23T11:18:26.105" v="343" actId="478"/>
          <ac:picMkLst>
            <pc:docMk/>
            <pc:sldMk cId="1144101792" sldId="461"/>
            <ac:picMk id="2" creationId="{D82559D8-CD69-4482-9E7C-F3B7E8496299}"/>
          </ac:picMkLst>
        </pc:picChg>
        <pc:picChg chg="add mod">
          <ac:chgData name="Johanna Grénman" userId="4ad7af51-7fe4-4719-823d-fe3cb6bd24b8" providerId="ADAL" clId="{DB921858-22C0-410D-8B91-785A5E03BD7F}" dt="2026-04-23T11:19:01.280" v="355" actId="1076"/>
          <ac:picMkLst>
            <pc:docMk/>
            <pc:sldMk cId="1144101792" sldId="461"/>
            <ac:picMk id="3" creationId="{AA8622ED-1D93-4334-0401-444EA5A6A415}"/>
          </ac:picMkLst>
        </pc:picChg>
        <pc:picChg chg="add mod ord">
          <ac:chgData name="Johanna Grénman" userId="4ad7af51-7fe4-4719-823d-fe3cb6bd24b8" providerId="ADAL" clId="{DB921858-22C0-410D-8B91-785A5E03BD7F}" dt="2026-04-23T11:21:18.187" v="359" actId="26606"/>
          <ac:picMkLst>
            <pc:docMk/>
            <pc:sldMk cId="1144101792" sldId="461"/>
            <ac:picMk id="7" creationId="{7E9D2B9B-5FFD-7877-4932-72BE2F439C12}"/>
          </ac:picMkLst>
        </pc:picChg>
      </pc:sldChg>
      <pc:sldChg chg="delSp modSp del mod">
        <pc:chgData name="Johanna Grénman" userId="4ad7af51-7fe4-4719-823d-fe3cb6bd24b8" providerId="ADAL" clId="{DB921858-22C0-410D-8B91-785A5E03BD7F}" dt="2026-04-23T11:16:53.556" v="336" actId="47"/>
        <pc:sldMkLst>
          <pc:docMk/>
          <pc:sldMk cId="339309316" sldId="462"/>
        </pc:sldMkLst>
        <pc:spChg chg="del mod">
          <ac:chgData name="Johanna Grénman" userId="4ad7af51-7fe4-4719-823d-fe3cb6bd24b8" providerId="ADAL" clId="{DB921858-22C0-410D-8B91-785A5E03BD7F}" dt="2026-04-23T11:09:40.383" v="251"/>
          <ac:spMkLst>
            <pc:docMk/>
            <pc:sldMk cId="339309316" sldId="462"/>
            <ac:spMk id="5" creationId="{4E19EE2D-372E-4932-BC96-2134D744052E}"/>
          </ac:spMkLst>
        </pc:spChg>
      </pc:sldChg>
      <pc:sldChg chg="modSp mod">
        <pc:chgData name="Johanna Grénman" userId="4ad7af51-7fe4-4719-823d-fe3cb6bd24b8" providerId="ADAL" clId="{DB921858-22C0-410D-8B91-785A5E03BD7F}" dt="2026-04-23T11:16:43.327" v="335" actId="20577"/>
        <pc:sldMkLst>
          <pc:docMk/>
          <pc:sldMk cId="1999574069" sldId="463"/>
        </pc:sldMkLst>
        <pc:spChg chg="mod">
          <ac:chgData name="Johanna Grénman" userId="4ad7af51-7fe4-4719-823d-fe3cb6bd24b8" providerId="ADAL" clId="{DB921858-22C0-410D-8B91-785A5E03BD7F}" dt="2026-04-23T11:16:43.327" v="335" actId="20577"/>
          <ac:spMkLst>
            <pc:docMk/>
            <pc:sldMk cId="1999574069" sldId="463"/>
            <ac:spMk id="4" creationId="{F4FB1B44-8353-AFE6-1501-3A543DEDC218}"/>
          </ac:spMkLst>
        </pc:spChg>
        <pc:spChg chg="mod">
          <ac:chgData name="Johanna Grénman" userId="4ad7af51-7fe4-4719-823d-fe3cb6bd24b8" providerId="ADAL" clId="{DB921858-22C0-410D-8B91-785A5E03BD7F}" dt="2026-04-15T16:07:57.184" v="28" actId="1076"/>
          <ac:spMkLst>
            <pc:docMk/>
            <pc:sldMk cId="1999574069" sldId="463"/>
            <ac:spMk id="13" creationId="{E5DDB4E3-138B-D333-E87C-3297FCAC849B}"/>
          </ac:spMkLst>
        </pc:spChg>
      </pc:sldChg>
      <pc:sldChg chg="modNotesTx">
        <pc:chgData name="Johanna Grénman" userId="4ad7af51-7fe4-4719-823d-fe3cb6bd24b8" providerId="ADAL" clId="{DB921858-22C0-410D-8B91-785A5E03BD7F}" dt="2026-04-23T07:31:54.548" v="221" actId="20577"/>
        <pc:sldMkLst>
          <pc:docMk/>
          <pc:sldMk cId="242159483" sldId="464"/>
        </pc:sldMkLst>
      </pc:sldChg>
      <pc:sldChg chg="addSp modSp mod modNotesTx">
        <pc:chgData name="Johanna Grénman" userId="4ad7af51-7fe4-4719-823d-fe3cb6bd24b8" providerId="ADAL" clId="{DB921858-22C0-410D-8B91-785A5E03BD7F}" dt="2026-04-23T13:00:02.642" v="800" actId="20577"/>
        <pc:sldMkLst>
          <pc:docMk/>
          <pc:sldMk cId="4232181596" sldId="474"/>
        </pc:sldMkLst>
        <pc:spChg chg="mod">
          <ac:chgData name="Johanna Grénman" userId="4ad7af51-7fe4-4719-823d-fe3cb6bd24b8" providerId="ADAL" clId="{DB921858-22C0-410D-8B91-785A5E03BD7F}" dt="2026-04-23T11:36:01.247" v="507" actId="20577"/>
          <ac:spMkLst>
            <pc:docMk/>
            <pc:sldMk cId="4232181596" sldId="474"/>
            <ac:spMk id="7" creationId="{50CBF633-273C-31FD-4C69-648519E77221}"/>
          </ac:spMkLst>
        </pc:spChg>
        <pc:picChg chg="add mod">
          <ac:chgData name="Johanna Grénman" userId="4ad7af51-7fe4-4719-823d-fe3cb6bd24b8" providerId="ADAL" clId="{DB921858-22C0-410D-8B91-785A5E03BD7F}" dt="2026-04-23T11:34:20" v="502" actId="14100"/>
          <ac:picMkLst>
            <pc:docMk/>
            <pc:sldMk cId="4232181596" sldId="474"/>
            <ac:picMk id="3" creationId="{A960F195-4DD1-B3A1-9EC1-5AF1B0EFBED5}"/>
          </ac:picMkLst>
        </pc:picChg>
      </pc:sldChg>
      <pc:sldChg chg="modSp mod modNotesTx">
        <pc:chgData name="Johanna Grénman" userId="4ad7af51-7fe4-4719-823d-fe3cb6bd24b8" providerId="ADAL" clId="{DB921858-22C0-410D-8B91-785A5E03BD7F}" dt="2026-04-23T11:36:40.239" v="509" actId="20577"/>
        <pc:sldMkLst>
          <pc:docMk/>
          <pc:sldMk cId="1666270918" sldId="481"/>
        </pc:sldMkLst>
        <pc:spChg chg="mod">
          <ac:chgData name="Johanna Grénman" userId="4ad7af51-7fe4-4719-823d-fe3cb6bd24b8" providerId="ADAL" clId="{DB921858-22C0-410D-8B91-785A5E03BD7F}" dt="2026-04-23T11:36:40.239" v="509" actId="20577"/>
          <ac:spMkLst>
            <pc:docMk/>
            <pc:sldMk cId="1666270918" sldId="481"/>
            <ac:spMk id="4" creationId="{97A8391B-40A9-5FC2-53E2-1E26DF5226EB}"/>
          </ac:spMkLst>
        </pc:spChg>
        <pc:spChg chg="mod">
          <ac:chgData name="Johanna Grénman" userId="4ad7af51-7fe4-4719-823d-fe3cb6bd24b8" providerId="ADAL" clId="{DB921858-22C0-410D-8B91-785A5E03BD7F}" dt="2026-04-23T11:28:15.669" v="418" actId="20577"/>
          <ac:spMkLst>
            <pc:docMk/>
            <pc:sldMk cId="1666270918" sldId="481"/>
            <ac:spMk id="8" creationId="{E8009579-C75E-2CF9-A70F-BB1E08D74C11}"/>
          </ac:spMkLst>
        </pc:spChg>
      </pc:sldChg>
      <pc:sldChg chg="addSp delSp modSp mod">
        <pc:chgData name="Johanna Grénman" userId="4ad7af51-7fe4-4719-823d-fe3cb6bd24b8" providerId="ADAL" clId="{DB921858-22C0-410D-8B91-785A5E03BD7F}" dt="2026-04-24T11:27:15.410" v="824" actId="478"/>
        <pc:sldMkLst>
          <pc:docMk/>
          <pc:sldMk cId="845300627" sldId="482"/>
        </pc:sldMkLst>
        <pc:spChg chg="mod">
          <ac:chgData name="Johanna Grénman" userId="4ad7af51-7fe4-4719-823d-fe3cb6bd24b8" providerId="ADAL" clId="{DB921858-22C0-410D-8B91-785A5E03BD7F}" dt="2026-04-24T11:27:00.426" v="821" actId="14100"/>
          <ac:spMkLst>
            <pc:docMk/>
            <pc:sldMk cId="845300627" sldId="482"/>
            <ac:spMk id="4" creationId="{13DC8E4A-862A-69CD-E02D-0607D8A45D8C}"/>
          </ac:spMkLst>
        </pc:spChg>
        <pc:spChg chg="mod">
          <ac:chgData name="Johanna Grénman" userId="4ad7af51-7fe4-4719-823d-fe3cb6bd24b8" providerId="ADAL" clId="{DB921858-22C0-410D-8B91-785A5E03BD7F}" dt="2026-04-23T11:15:04.145" v="276" actId="20577"/>
          <ac:spMkLst>
            <pc:docMk/>
            <pc:sldMk cId="845300627" sldId="482"/>
            <ac:spMk id="8" creationId="{3650F9DB-090F-043E-4919-A22F48505D66}"/>
          </ac:spMkLst>
        </pc:spChg>
        <pc:picChg chg="del">
          <ac:chgData name="Johanna Grénman" userId="4ad7af51-7fe4-4719-823d-fe3cb6bd24b8" providerId="ADAL" clId="{DB921858-22C0-410D-8B91-785A5E03BD7F}" dt="2026-04-24T11:25:18.401" v="805" actId="478"/>
          <ac:picMkLst>
            <pc:docMk/>
            <pc:sldMk cId="845300627" sldId="482"/>
            <ac:picMk id="3" creationId="{FCC93A78-D7E4-BAB6-150C-7065A35A662A}"/>
          </ac:picMkLst>
        </pc:picChg>
        <pc:picChg chg="del mod">
          <ac:chgData name="Johanna Grénman" userId="4ad7af51-7fe4-4719-823d-fe3cb6bd24b8" providerId="ADAL" clId="{DB921858-22C0-410D-8B91-785A5E03BD7F}" dt="2026-04-24T11:27:15.410" v="824" actId="478"/>
          <ac:picMkLst>
            <pc:docMk/>
            <pc:sldMk cId="845300627" sldId="482"/>
            <ac:picMk id="6" creationId="{24995F7C-EED8-73B6-33B0-A9EE05FF4CE9}"/>
          </ac:picMkLst>
        </pc:picChg>
        <pc:picChg chg="mod">
          <ac:chgData name="Johanna Grénman" userId="4ad7af51-7fe4-4719-823d-fe3cb6bd24b8" providerId="ADAL" clId="{DB921858-22C0-410D-8B91-785A5E03BD7F}" dt="2026-04-23T12:48:01.124" v="529" actId="1076"/>
          <ac:picMkLst>
            <pc:docMk/>
            <pc:sldMk cId="845300627" sldId="482"/>
            <ac:picMk id="7" creationId="{53368F3C-4D00-1166-2528-A279397AB217}"/>
          </ac:picMkLst>
        </pc:picChg>
        <pc:picChg chg="add mod">
          <ac:chgData name="Johanna Grénman" userId="4ad7af51-7fe4-4719-823d-fe3cb6bd24b8" providerId="ADAL" clId="{DB921858-22C0-410D-8B91-785A5E03BD7F}" dt="2026-04-24T11:26:56.667" v="820" actId="1076"/>
          <ac:picMkLst>
            <pc:docMk/>
            <pc:sldMk cId="845300627" sldId="482"/>
            <ac:picMk id="9" creationId="{F1B79BD2-4926-4781-DA26-01F6B628E247}"/>
          </ac:picMkLst>
        </pc:picChg>
      </pc:sldChg>
      <pc:sldChg chg="add del">
        <pc:chgData name="Johanna Grénman" userId="4ad7af51-7fe4-4719-823d-fe3cb6bd24b8" providerId="ADAL" clId="{DB921858-22C0-410D-8B91-785A5E03BD7F}" dt="2026-04-23T11:03:03.260" v="230" actId="2696"/>
        <pc:sldMkLst>
          <pc:docMk/>
          <pc:sldMk cId="4115546416" sldId="489"/>
        </pc:sldMkLst>
      </pc:sldChg>
      <pc:sldChg chg="add del">
        <pc:chgData name="Johanna Grénman" userId="4ad7af51-7fe4-4719-823d-fe3cb6bd24b8" providerId="ADAL" clId="{DB921858-22C0-410D-8B91-785A5E03BD7F}" dt="2026-04-23T11:05:06.956" v="231" actId="2696"/>
        <pc:sldMkLst>
          <pc:docMk/>
          <pc:sldMk cId="3887939552" sldId="4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8871-31C4-4F2A-9ABF-BB723D0923BA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07D-81D9-4C7B-B973-6E6C2C31537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kern="1200" dirty="0">
                <a:effectLst/>
                <a:latin typeface="+mn-lt"/>
                <a:ea typeface="+mn-ea"/>
                <a:cs typeface="+mn-cs"/>
              </a:rPr>
              <a:t>3. Tapaaminen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i-FI" sz="1200" kern="1200" dirty="0"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kern="1200" dirty="0">
                <a:effectLst/>
                <a:latin typeface="+mn-lt"/>
                <a:ea typeface="+mn-ea"/>
                <a:cs typeface="+mn-cs"/>
              </a:rPr>
              <a:t>Teema:  </a:t>
            </a:r>
            <a:r>
              <a:rPr lang="fi-FI" sz="1200" b="0" kern="1200" dirty="0">
                <a:effectLst/>
                <a:latin typeface="+mn-lt"/>
                <a:ea typeface="+mn-ea"/>
                <a:cs typeface="+mn-cs"/>
              </a:rPr>
              <a:t>arvojen mukainen arki, sisäisen puheen merkitys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kern="1200" dirty="0">
                <a:effectLst/>
                <a:latin typeface="+mn-lt"/>
                <a:ea typeface="+mn-ea"/>
                <a:cs typeface="+mn-cs"/>
              </a:rPr>
              <a:t>Päätavoite: </a:t>
            </a:r>
            <a:r>
              <a:rPr lang="fi-FI" sz="1200" b="0" kern="1200" dirty="0">
                <a:effectLst/>
                <a:latin typeface="+mn-lt"/>
                <a:ea typeface="+mn-ea"/>
                <a:cs typeface="+mn-cs"/>
              </a:rPr>
              <a:t>oman tavoitteen ja suunnitelman kirkastaminen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Tervetuloa!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Ohjaaja ajoissa paikalla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Diaesityksen jako Powerpoint-liven kautta, jolloin näet kommentit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Etätapaamisissa tervehtii jokaisen mukaan liittyvän, esim. etunimellä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Mikrofonien testaus (pyydä tarvittaessa tulemaan 10-15 min ennen alkua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    paikalle tai tee testaus jonain edeltävänä päivänä)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39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E2F01-6E85-9D54-9863-8DAF7601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AD2C701-876D-3C88-DE53-F178DBA8B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EEA4D2D-BDCD-4C88-D09D-59BBBF73E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  <a:p>
            <a:r>
              <a:rPr lang="fi-FI" dirty="0"/>
              <a:t>Koonti</a:t>
            </a:r>
          </a:p>
          <a:p>
            <a:r>
              <a:rPr lang="fi-FI" dirty="0"/>
              <a:t>Kiitos ja rohkaisu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0C88F9-35E9-C947-FCF3-EC8E9B726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52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84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06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8A3C-0DAE-7A6C-7EA2-1DEFF322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979D5F8-5558-B66F-48D3-0EBF10F39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7D6F768-22D7-815C-96B6-7CA6CC82D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Käydään läpi tämän päivän ohjelma: </a:t>
            </a:r>
          </a:p>
          <a:p>
            <a:pPr marL="171450" indent="-171450">
              <a:buFontTx/>
              <a:buChar char="-"/>
            </a:pPr>
            <a:r>
              <a:rPr lang="fi-FI" dirty="0"/>
              <a:t>Aloitetaan kuulumisista</a:t>
            </a:r>
          </a:p>
          <a:p>
            <a:pPr marL="171450" indent="-171450">
              <a:buFontTx/>
              <a:buChar char="-"/>
            </a:pPr>
            <a:r>
              <a:rPr lang="fi-FI" dirty="0"/>
              <a:t>Tarkastellaan omaa arkea ja sitä, mihin olet tyytyväinen ja koetko johonkin muutostarvetta</a:t>
            </a:r>
          </a:p>
          <a:p>
            <a:pPr marL="171450" indent="-171450">
              <a:buFontTx/>
              <a:buChar char="-"/>
            </a:pPr>
            <a:r>
              <a:rPr lang="fi-FI" dirty="0"/>
              <a:t>Keskustellaan siitä, mistä saat voimavaroja, missä olet hyvä ja missä haluaisit kehittyä</a:t>
            </a:r>
          </a:p>
          <a:p>
            <a:pPr marL="171450" indent="-171450">
              <a:buFontTx/>
              <a:buChar char="-"/>
            </a:pPr>
            <a:r>
              <a:rPr lang="fi-FI" dirty="0"/>
              <a:t>Tehdään ajatusharjoitus, jossa luodaan katse tulevaisuuteen</a:t>
            </a:r>
          </a:p>
          <a:p>
            <a:pPr marL="171450" indent="-171450">
              <a:buFontTx/>
              <a:buChar char="-"/>
            </a:pPr>
            <a:r>
              <a:rPr lang="fi-FI" dirty="0"/>
              <a:t>Lopuksi vedetään yhteen ja tehdään jatkosuunnitelma</a:t>
            </a:r>
          </a:p>
          <a:p>
            <a:endParaRPr lang="fi-FI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EFF073-ABC1-2C6C-01DB-3CBA44EE4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292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Tekninen tuki </a:t>
            </a:r>
            <a:r>
              <a:rPr lang="fi-FI" b="0" dirty="0"/>
              <a:t>(jos saatavilla)</a:t>
            </a:r>
          </a:p>
          <a:p>
            <a:r>
              <a:rPr lang="fi-FI" dirty="0"/>
              <a:t>Mikäli tapaamisen aikana et näe esitystä, voit poistua tapaamisesta ja liittyä siihen uudelleen.</a:t>
            </a:r>
          </a:p>
          <a:p>
            <a:endParaRPr lang="fi-FI" dirty="0"/>
          </a:p>
          <a:p>
            <a:r>
              <a:rPr lang="fi-FI" dirty="0"/>
              <a:t>Tarvittaessa voit olla yhteydessä tapaamisen tukihenkilöön, joka on (nimi) soittamalla tai sähköpostilla. </a:t>
            </a:r>
          </a:p>
          <a:p>
            <a:r>
              <a:rPr lang="fi-FI" dirty="0"/>
              <a:t>(Tekninen tukihenkilö kirjoittaa yhteystietonsa myös chatiin)</a:t>
            </a:r>
          </a:p>
          <a:p>
            <a:r>
              <a:rPr lang="fi-FI" dirty="0"/>
              <a:t>(Tukihenkilön kuvan voi vaihtaa tähän dialle)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ea typeface="Calibri"/>
                <a:cs typeface="Calibri"/>
              </a:rPr>
              <a:t>Olisiko kenelläkään jotain kysyttävää tai huomioita tässä kohtaa?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0820C-BE3C-4D0A-9338-895E36B58F2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64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latin typeface="Verdana"/>
                <a:ea typeface="Verdana"/>
                <a:cs typeface="Calibri" panose="020F0502020204030204"/>
              </a:rPr>
              <a:t>Toiminnot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Verdana"/>
                <a:ea typeface="Verdana"/>
                <a:cs typeface="Calibri" panose="020F0502020204030204"/>
              </a:rPr>
              <a:t>Kannustan teitä kommentoimaan, auttamaan toisia ja kertomaan esim. omista oivalluksista myös chatissa.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Verdana"/>
              <a:ea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Verdana"/>
                <a:ea typeface="Verdana"/>
              </a:rPr>
              <a:t>Keskitytään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tähän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hetkeen</a:t>
            </a:r>
            <a:r>
              <a:rPr lang="en-US" sz="1200" dirty="0">
                <a:latin typeface="Verdana"/>
                <a:ea typeface="Verdana"/>
              </a:rPr>
              <a:t> ja </a:t>
            </a:r>
            <a:r>
              <a:rPr lang="en-US" sz="1200" dirty="0" err="1">
                <a:latin typeface="Verdana"/>
                <a:ea typeface="Verdana"/>
              </a:rPr>
              <a:t>laittakaa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ilmoitukset</a:t>
            </a:r>
            <a:r>
              <a:rPr lang="en-US" sz="1200" dirty="0">
                <a:latin typeface="Verdana"/>
                <a:ea typeface="Verdana"/>
              </a:rPr>
              <a:t> pois </a:t>
            </a:r>
            <a:r>
              <a:rPr lang="en-US" sz="1200" dirty="0" err="1">
                <a:latin typeface="Verdana"/>
                <a:ea typeface="Verdana"/>
              </a:rPr>
              <a:t>ääniltä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puhelimesta</a:t>
            </a:r>
            <a:r>
              <a:rPr lang="en-US" sz="1200" dirty="0">
                <a:latin typeface="Verdana"/>
                <a:ea typeface="Verdana"/>
              </a:rPr>
              <a:t>, </a:t>
            </a:r>
            <a:r>
              <a:rPr lang="en-US" sz="1200" dirty="0" err="1">
                <a:latin typeface="Verdana"/>
                <a:ea typeface="Verdana"/>
              </a:rPr>
              <a:t>jos</a:t>
            </a:r>
            <a:r>
              <a:rPr lang="en-US" sz="1200" dirty="0">
                <a:latin typeface="Verdana"/>
                <a:ea typeface="Verdana"/>
              </a:rPr>
              <a:t> se on </a:t>
            </a:r>
            <a:r>
              <a:rPr lang="en-US" sz="1200" dirty="0" err="1">
                <a:latin typeface="Verdana"/>
                <a:ea typeface="Verdana"/>
              </a:rPr>
              <a:t>mahdollista</a:t>
            </a:r>
            <a:r>
              <a:rPr lang="en-US" sz="1200" dirty="0">
                <a:latin typeface="Verdana"/>
                <a:ea typeface="Verdana"/>
              </a:rPr>
              <a:t>, </a:t>
            </a:r>
            <a:r>
              <a:rPr lang="en-US" sz="1200" dirty="0" err="1">
                <a:latin typeface="Verdana"/>
                <a:ea typeface="Verdana"/>
              </a:rPr>
              <a:t>niin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saat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parhaan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hyödyn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tästä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tapaamisesta</a:t>
            </a:r>
            <a:r>
              <a:rPr lang="en-US" sz="1200" dirty="0">
                <a:latin typeface="Verdana"/>
                <a:ea typeface="Verdana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</a:rPr>
              <a:t>(Kameran ja) </a:t>
            </a:r>
            <a:r>
              <a:rPr lang="en-US" sz="1200" dirty="0" err="1">
                <a:latin typeface="Verdana"/>
                <a:ea typeface="Verdana"/>
              </a:rPr>
              <a:t>mikrofonin</a:t>
            </a:r>
            <a:r>
              <a:rPr lang="en-US" sz="1200" dirty="0">
                <a:latin typeface="Verdana"/>
                <a:ea typeface="Verdana"/>
              </a:rPr>
              <a:t> </a:t>
            </a:r>
            <a:r>
              <a:rPr lang="en-US" sz="1200" dirty="0" err="1">
                <a:latin typeface="Verdana"/>
                <a:ea typeface="Verdana"/>
              </a:rPr>
              <a:t>voi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pitää</a:t>
            </a:r>
            <a:r>
              <a:rPr lang="en-US" sz="1200" dirty="0">
                <a:latin typeface="Verdana"/>
                <a:ea typeface="Verdana"/>
              </a:rPr>
              <a:t> </a:t>
            </a:r>
            <a:r>
              <a:rPr lang="en-US" sz="1200" dirty="0" err="1">
                <a:latin typeface="Verdana"/>
                <a:ea typeface="Verdana"/>
              </a:rPr>
              <a:t>suljettuina</a:t>
            </a:r>
            <a:r>
              <a:rPr lang="en-US" sz="1200" dirty="0">
                <a:latin typeface="Verdana"/>
                <a:ea typeface="Verdana"/>
              </a:rPr>
              <a:t>, </a:t>
            </a:r>
            <a:r>
              <a:rPr lang="en-US" sz="1200" dirty="0" err="1">
                <a:latin typeface="Verdana"/>
                <a:ea typeface="Verdana"/>
              </a:rPr>
              <a:t>jos</a:t>
            </a:r>
            <a:r>
              <a:rPr lang="en-US" sz="1200" dirty="0">
                <a:latin typeface="Verdana"/>
                <a:ea typeface="Verdana"/>
              </a:rPr>
              <a:t> </a:t>
            </a:r>
            <a:r>
              <a:rPr lang="en-US" sz="1200" dirty="0" err="1">
                <a:latin typeface="Verdana"/>
                <a:ea typeface="Verdana"/>
              </a:rPr>
              <a:t>sinulla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ei</a:t>
            </a:r>
            <a:r>
              <a:rPr lang="en-US" sz="1200" dirty="0">
                <a:latin typeface="Verdana"/>
                <a:ea typeface="Verdana"/>
              </a:rPr>
              <a:t> ole </a:t>
            </a:r>
            <a:r>
              <a:rPr lang="en-US" sz="1200" dirty="0" err="1">
                <a:latin typeface="Verdana"/>
                <a:ea typeface="Verdana"/>
              </a:rPr>
              <a:t>puheenvuoro</a:t>
            </a:r>
            <a:r>
              <a:rPr lang="en-US" sz="1200" dirty="0">
                <a:latin typeface="Verdana"/>
                <a:ea typeface="Verdana"/>
              </a:rPr>
              <a:t> </a:t>
            </a:r>
            <a:r>
              <a:rPr lang="en-US" sz="1200" dirty="0" err="1">
                <a:latin typeface="Verdana"/>
                <a:ea typeface="Verdana"/>
              </a:rPr>
              <a:t>käynnissä</a:t>
            </a:r>
            <a:r>
              <a:rPr lang="en-US" sz="1200" dirty="0">
                <a:latin typeface="Verdana"/>
                <a:ea typeface="Verdana"/>
              </a:rPr>
              <a:t>. </a:t>
            </a:r>
            <a:endParaRPr lang="en-US" sz="1200" dirty="0">
              <a:latin typeface="Verdana"/>
              <a:ea typeface="Verdana"/>
              <a:cs typeface="Calibri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513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87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Tehtävä: </a:t>
            </a:r>
          </a:p>
          <a:p>
            <a:r>
              <a:rPr lang="fi-FI" b="1" dirty="0"/>
              <a:t>Tarkoitus: </a:t>
            </a:r>
            <a:r>
              <a:rPr lang="fi-FI" dirty="0"/>
              <a:t>oman arjen tarkastelu, toimivien asioiden tunnistaminen ja mahdolliset muutostarpeiden kartoitus</a:t>
            </a:r>
          </a:p>
          <a:p>
            <a:endParaRPr lang="fi-FI" dirty="0"/>
          </a:p>
          <a:p>
            <a:r>
              <a:rPr lang="fi-FI" dirty="0"/>
              <a:t>Kuinka sinun tähtesi loistaa? </a:t>
            </a:r>
          </a:p>
          <a:p>
            <a:r>
              <a:rPr lang="fi-FI" dirty="0"/>
              <a:t>Tämän tähtikartan avulla voit tehdä tilannearvion omasta arjestasi: mieti jokaisen aihealueen kohdalla kuinka tyytyväinen olet tähän teemaan elämässäsi.</a:t>
            </a:r>
          </a:p>
          <a:p>
            <a:endParaRPr lang="fi-FI" dirty="0"/>
          </a:p>
          <a:p>
            <a:r>
              <a:rPr lang="fi-FI" dirty="0"/>
              <a:t>Ympyröi (mielessäsi) tyytyväisyytesi / tyytymättömyytesi asteikolla 10-1. 10=täysin tyytyväinen, 1=tyytymätön. </a:t>
            </a:r>
          </a:p>
          <a:p>
            <a:endParaRPr lang="fi-FI" dirty="0"/>
          </a:p>
          <a:p>
            <a:r>
              <a:rPr lang="fi-FI" dirty="0"/>
              <a:t>Kun olet merkinnyt sinulle sopivan numeron, yhdistä merkityt kohdat toisiinsa viivalla tähden sakaroita pitkin.</a:t>
            </a:r>
          </a:p>
          <a:p>
            <a:endParaRPr lang="fi-FI" dirty="0"/>
          </a:p>
          <a:p>
            <a:r>
              <a:rPr lang="fi-FI" dirty="0"/>
              <a:t>Mitkä tähden sakarat kaipaavat myönteistä huomiotasi? </a:t>
            </a:r>
          </a:p>
          <a:p>
            <a:endParaRPr lang="fi-FI" dirty="0"/>
          </a:p>
          <a:p>
            <a:r>
              <a:rPr lang="fi-FI" dirty="0"/>
              <a:t>Keskustelu 15 min, ryhmän puheliaisuudesta riippuen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69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60B6D-4A5F-78EF-BA00-D40BBA12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354D01D-6ADA-FBDA-D029-65D69A8F3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20230B2-B000-7B0E-7F2F-07B5440A9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Pohdi omia voimavarojasi seuraavan harjoituksen avulla. Se voi auttaa sinua itsetutkiskelussa ja löytämään piilossa olevia voimavaroja. </a:t>
            </a:r>
          </a:p>
          <a:p>
            <a:endParaRPr lang="fi-FI" dirty="0"/>
          </a:p>
          <a:p>
            <a:r>
              <a:rPr lang="fi-FI" dirty="0"/>
              <a:t>Harjoitus auttaa sinua lisäämään itsetuntemustasi ja pystyvyyden tunnettasi. </a:t>
            </a:r>
          </a:p>
          <a:p>
            <a:endParaRPr lang="fi-FI" dirty="0"/>
          </a:p>
          <a:p>
            <a:r>
              <a:rPr lang="fi-FI" dirty="0"/>
              <a:t>Miten? </a:t>
            </a:r>
          </a:p>
          <a:p>
            <a:r>
              <a:rPr lang="fi-FI" dirty="0"/>
              <a:t>Piirrä kuva puusta, jossa on juuret, runko, oksat ja lehdet. Jokainen näistä kohdista edustaa omia asioitaan. </a:t>
            </a:r>
          </a:p>
          <a:p>
            <a:endParaRPr lang="fi-FI" dirty="0"/>
          </a:p>
          <a:p>
            <a:r>
              <a:rPr lang="fi-FI" dirty="0"/>
              <a:t>• Juuret edustavat asioita, jotka auttavat sinua jaksamaan. Mistä asioista saat voimaa? Mitkä asiat pitävät sinua pystyssä? </a:t>
            </a:r>
          </a:p>
          <a:p>
            <a:endParaRPr lang="fi-FI" dirty="0"/>
          </a:p>
          <a:p>
            <a:r>
              <a:rPr lang="fi-FI" dirty="0"/>
              <a:t>• Runko edustaa asioita, joissa olet hyvä. Mitä sinä osaat? Missä sinä olet hyvä? Jos näiden asioiden keksiminen tuntuu vaikealta, voit miettiä mistä olet saanut hyvää palautetta muilta. </a:t>
            </a:r>
          </a:p>
          <a:p>
            <a:endParaRPr lang="fi-FI" dirty="0"/>
          </a:p>
          <a:p>
            <a:r>
              <a:rPr lang="fi-FI" dirty="0"/>
              <a:t>• Oksat edustavat asioita, joiden tekemisestä nautit. Mistä sinä nautit? Minkä asioiden tekeminen saa sinut hyvälle tuulelle? </a:t>
            </a:r>
          </a:p>
          <a:p>
            <a:endParaRPr lang="fi-FI" dirty="0"/>
          </a:p>
          <a:p>
            <a:r>
              <a:rPr lang="fi-FI" dirty="0"/>
              <a:t>• Lehdet edustavat asioita, joita haluaisit oppia. Millaisia asioita tai taitoja haluaisit oppia? Millaiset asiat auttaisivat sinua jaksamaan paremmin arjessa. Kirjoita puun ympärille mieleesi tulevat pienetkin asiat arvostelematta niitä.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78297D-00C6-B8BF-5867-7C5C7C23B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32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Tulevaisuuspaja -tehtävässä pohditaan muutosta onnistumisen kautta. Vuosi on kulunut ja olet onnistunut. Pohtimalla mitä konkreettisia asioita silloin. on elämässä, auttaa se myös suunnittelemaan mitä nyt kannattaa tehdä. 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Miettimällä myös mahdollisia haasteita onnistumisen kautta, ja miten ne voidaan ratkaista, lisätään pystyvyyden tunnetta. Lisäksi voi olla avuksi, kun yritetään muuttaa sisäistä puhetta "Jos onnistunut" suuntaan "kun onnistun". 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Kolmannessa kohdassa pyritään vaikuttamaan tähän. Jos tiedämme onnistuvamme, muuttuu sisäinen puhe ja vaikka emme voi tietää onnistummeko, on asenteella iso vaikutus. 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Harjoituksen voi koota paperille. On hyvä keskittyä erityisesti pelkojen ja esteiden ratkomiseen, jolloin ne eivät nouse peikoiksi.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140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9F382-8F6C-122D-BBDF-2BBDAE90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6A96418-9A43-9171-0C2A-8DF574BD5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EEBB33D-20D2-85A4-E728-005EBC9DA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FD613C-39C9-FD31-E7F0-B235CA231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158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7A0B-2FEE-4ED3-BF82-D0B1FB59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1644E6-EA59-403D-8AFD-CE61E4DA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C32B6-217A-467E-A148-6528E4C4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463B4-6C3C-41A2-B517-877E259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16842-416E-4A8C-89BB-830A0BA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8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BE237-F9D7-413D-9EF6-1412A3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B854B8-0477-4367-A60F-0ED5A492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D9B8-2F6C-4C3E-9F1B-DC099A94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AE60A-B0A0-4583-91F2-95AC4D4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3E7214-E5DD-4DD2-B2BB-CAF448E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9C698-0171-4238-A018-F91543EF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76F70-ABA9-4579-B1E8-ADFC2DEB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FDE14-7A23-474D-B597-C6723695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70A61-C3BA-4E07-963A-C8D6F4F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79CC2-E878-4630-8562-7068CE86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0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pohja otsikkko ja 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3825">
              <a:spcBef>
                <a:spcPts val="140"/>
              </a:spcBef>
            </a:pPr>
            <a:fld id="{81D60167-4931-47E6-BA6A-407CBD079E47}" type="slidenum">
              <a:rPr lang="uk-UA" smtClean="0"/>
              <a:pPr marL="33825">
                <a:spcBef>
                  <a:spcPts val="140"/>
                </a:spcBef>
              </a:pPr>
              <a:t>‹#›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Sydänliitto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01294" y="1415262"/>
            <a:ext cx="9589411" cy="441104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1294" y="552231"/>
            <a:ext cx="9589411" cy="863031"/>
          </a:xfrm>
        </p:spPr>
        <p:txBody>
          <a:bodyPr>
            <a:normAutofit/>
          </a:bodyPr>
          <a:lstStyle>
            <a:lvl1pPr algn="l">
              <a:defRPr sz="3196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694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26D7B-F569-41C5-9BEC-630CA32E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04174-0919-4F30-B8A9-69CCB04D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22589-0810-4686-AD29-72D66B0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AE28C-3067-454C-A906-4F78CEB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9AC4A-BAEE-46D0-9D48-126A658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A4D6D-AC55-4304-A52F-5D0CD93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70076-13D4-4D5C-922B-C5211B69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F45BF-EB45-4B57-A149-66335EE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8206E-D0FB-4DF9-A554-90A266E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25C91-DAD6-4FF6-84BD-63ECA77E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CD7FB-FB6E-4306-808A-3D7609F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1A9DF-A418-46C8-ABDD-F8AD5806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E8E48-B7B3-437C-AFAC-044216C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C3823F-A5EE-4370-A3F1-07460DA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0C185-605D-411B-8565-6DC400B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1B7DA-2C4D-4DCD-9DD8-C5F8404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5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F6DC9-A84A-43D0-B6D4-0E9270E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831203-38E2-48B5-8C8B-20C60D0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706CA2-75A9-44D0-ACDF-7C3A97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18DF28-5257-48A4-B113-C9795A84E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0A5C1-E00D-473D-AEF1-432DEC6D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0B9D60-4B49-4418-B61D-CC376E7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1B529-BB69-46E4-97D5-278F22F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0AF98-09DB-40DC-B6DD-E2DEE546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A8CB-DD92-441D-BDEE-660FBC4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F58BA7-AA2D-4951-8A6E-03BDB81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64B7BA-6AA1-44C3-BF6C-76736BDC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EFB26-B54D-4176-A5CB-9832CD7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6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0FAE3C-0F7E-4EEA-9B0A-B79C46AF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B653E6-4DE2-4057-A0F7-E7953D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CFEDFD-FE2E-47C3-B79B-D83D162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AB4A3-CFF8-434D-B7ED-0D22B06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66CC8-33CF-4DA3-93AF-9BEF4F49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E69E5-5CD6-4AB1-9A6D-770E3FA9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D720D-AD83-4AF7-96C9-530B92B0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B23E6-EBC4-4A5B-82DB-3E2EE9F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6EA4F-4711-4F60-BE38-C03CE36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9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75A97-AF3D-426C-B9FE-667B4977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D60AAC-C42A-4D1C-889D-24AF20D1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3B71F0-92FE-41F7-8C1D-2681FE4A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0E7DE7-E701-4B40-827E-06A8CD4E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39A41-9E34-4D8A-A1D9-E63EE15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23E80-2482-41F7-9C68-1F22C117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FB4578-067C-4C48-9D67-60CEF77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7BCE6-6E0D-4BC0-ADAB-65041A54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D16BB6-4F78-4D57-802E-12C5DB09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A497-ECF2-4F08-A239-9FB73662D252}" type="datetimeFigureOut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FD7D7-9903-44BA-8145-9CF5D122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844253-3C94-4127-B42D-3DEE7300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0B0D2C3-F189-400D-B04B-B8280233410D}"/>
              </a:ext>
            </a:extLst>
          </p:cNvPr>
          <p:cNvSpPr/>
          <p:nvPr/>
        </p:nvSpPr>
        <p:spPr>
          <a:xfrm>
            <a:off x="0" y="5210254"/>
            <a:ext cx="12192000" cy="115759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Tervetuloa 12 viikon tapaamiseen!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C8EAB21-ACCE-F335-BED8-4183D6A7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66" y="0"/>
            <a:ext cx="7108867" cy="507478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64CABEF-1F47-1C4C-D40A-61EB6EAA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3" y="267704"/>
            <a:ext cx="3145845" cy="9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25C0-756E-CDEF-C4A9-AA298874B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3DC8E4A-862A-69CD-E02D-0607D8A45D8C}"/>
              </a:ext>
            </a:extLst>
          </p:cNvPr>
          <p:cNvSpPr txBox="1"/>
          <p:nvPr/>
        </p:nvSpPr>
        <p:spPr>
          <a:xfrm>
            <a:off x="512232" y="187032"/>
            <a:ext cx="11679767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7. Yhteenveto ja jatkosuunnitelma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BD6FBF-CB30-6DC8-CD51-32028830344A}"/>
              </a:ext>
            </a:extLst>
          </p:cNvPr>
          <p:cNvSpPr txBox="1">
            <a:spLocks/>
          </p:cNvSpPr>
          <p:nvPr/>
        </p:nvSpPr>
        <p:spPr>
          <a:xfrm>
            <a:off x="516467" y="1534438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650F9DB-090F-043E-4919-A22F48505D66}"/>
              </a:ext>
            </a:extLst>
          </p:cNvPr>
          <p:cNvSpPr txBox="1"/>
          <p:nvPr/>
        </p:nvSpPr>
        <p:spPr>
          <a:xfrm>
            <a:off x="512233" y="1361254"/>
            <a:ext cx="57507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Tänään olemme:</a:t>
            </a: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 - Pohtineet oman arkea, sen vahvuuksia ja mahdollisia muutostarpeita </a:t>
            </a: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- Kartoittaneet voimavarojamme</a:t>
            </a: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- Luoneet katsetta tulevaan </a:t>
            </a:r>
          </a:p>
          <a:p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Pohdi hetki:</a:t>
            </a:r>
          </a:p>
          <a:p>
            <a:pPr marL="285750" indent="-285750">
              <a:buFontTx/>
              <a:buChar char="-"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Mikä ajatus tai oivallus jäi tästä tapaamisesta mieleen?</a:t>
            </a:r>
          </a:p>
          <a:p>
            <a:pPr marL="285750" indent="-285750">
              <a:buFontTx/>
              <a:buChar char="-"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Seuraava tapaaminen: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3368F3C-4D00-1166-2528-A279397A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832" y="5965641"/>
            <a:ext cx="1939701" cy="56781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1B79BD2-4926-4781-DA26-01F6B628E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974" y="1667621"/>
            <a:ext cx="5439106" cy="3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0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639DC82-A327-D6E8-7E27-B797E9BAF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6" y="1135225"/>
            <a:ext cx="6877967" cy="4587550"/>
          </a:xfrm>
          <a:prstGeom prst="rect">
            <a:avLst/>
          </a:prstGeom>
        </p:spPr>
      </p:pic>
      <p:sp>
        <p:nvSpPr>
          <p:cNvPr id="14" name="Ellipsi 13">
            <a:extLst>
              <a:ext uri="{FF2B5EF4-FFF2-40B4-BE49-F238E27FC236}">
                <a16:creationId xmlns:a16="http://schemas.microsoft.com/office/drawing/2014/main" id="{A082B905-1072-4682-A1D4-C5A377A6F90C}"/>
              </a:ext>
            </a:extLst>
          </p:cNvPr>
          <p:cNvSpPr/>
          <p:nvPr/>
        </p:nvSpPr>
        <p:spPr>
          <a:xfrm>
            <a:off x="1405254" y="1135225"/>
            <a:ext cx="4372187" cy="4452775"/>
          </a:xfrm>
          <a:prstGeom prst="ellipse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3306BD8-0D8E-4F9F-B9F8-57FB27C09619}"/>
              </a:ext>
            </a:extLst>
          </p:cNvPr>
          <p:cNvSpPr txBox="1"/>
          <p:nvPr/>
        </p:nvSpPr>
        <p:spPr>
          <a:xfrm>
            <a:off x="-328085" y="2736502"/>
            <a:ext cx="7838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Jokainen päivä on </a:t>
            </a:r>
          </a:p>
          <a:p>
            <a:pPr algn="ctr"/>
            <a:r>
              <a:rPr lang="fi-FI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uusi mahdollisuus</a:t>
            </a:r>
          </a:p>
          <a:p>
            <a:pPr algn="ctr"/>
            <a:r>
              <a:rPr lang="fi-FI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loistaa!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F5B4EF-5887-513D-4206-B0362C5B2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504" y="6116041"/>
            <a:ext cx="1952227" cy="5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D676215-B9CF-4387-95CB-1C980DCDE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3825">
              <a:spcBef>
                <a:spcPts val="140"/>
              </a:spcBef>
            </a:pPr>
            <a:fld id="{81D60167-4931-47E6-BA6A-407CBD079E47}" type="slidenum">
              <a:rPr lang="uk-UA" smtClean="0"/>
              <a:pPr marL="33825">
                <a:spcBef>
                  <a:spcPts val="140"/>
                </a:spcBef>
              </a:pPr>
              <a:t>12</a:t>
            </a:fld>
            <a:endParaRPr lang="uk-UA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1E1FB1A-87CC-4B9F-9D7C-652B051A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Sydänliitto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2CC5A0-D616-4986-925F-DC76EE1F3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1385" y="1894723"/>
            <a:ext cx="9589227" cy="4411045"/>
          </a:xfrm>
        </p:spPr>
        <p:txBody>
          <a:bodyPr vert="horz" lIns="121770" tIns="60885" rIns="121770" bIns="60885" rtlCol="0" anchor="t">
            <a:normAutofit/>
          </a:bodyPr>
          <a:lstStyle/>
          <a:p>
            <a:endParaRPr lang="fi-FI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 typeface="Arial"/>
              <a:buChar char="•"/>
            </a:pPr>
            <a:endParaRPr lang="fi-FI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Tx/>
              <a:buChar char="-"/>
            </a:pPr>
            <a:endParaRPr lang="fi-FI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42DCC243-F147-2C53-1B3F-743AF6CCB7F6}"/>
              </a:ext>
            </a:extLst>
          </p:cNvPr>
          <p:cNvSpPr txBox="1">
            <a:spLocks/>
          </p:cNvSpPr>
          <p:nvPr/>
        </p:nvSpPr>
        <p:spPr>
          <a:xfrm>
            <a:off x="1349086" y="1958190"/>
            <a:ext cx="4921829" cy="4934985"/>
          </a:xfrm>
          <a:prstGeom prst="rect">
            <a:avLst/>
          </a:prstGeom>
        </p:spPr>
        <p:txBody>
          <a:bodyPr vert="horz" lIns="121770" tIns="60885" rIns="121770" bIns="60885" rtlCol="0" anchor="t">
            <a:normAutofit/>
          </a:bodyPr>
          <a:lstStyle>
            <a:lvl1pPr marL="0" indent="0" eaLnBrk="1" hangingPunct="1">
              <a:buFont typeface="Arial" panose="020B0604020202020204" pitchFamily="34" charset="0"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Verkkopuntari-toiminnan seurannan ja </a:t>
            </a:r>
            <a:r>
              <a:rPr lang="fi-FI" sz="2131" kern="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arvionnin</a:t>
            </a:r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tueksi Satakunnan </a:t>
            </a:r>
            <a:r>
              <a:rPr lang="fi-FI" sz="2131" kern="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sydänpiiri</a:t>
            </a:r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toivoo palautettasi. Kyselyyn vastataan </a:t>
            </a:r>
          </a:p>
          <a:p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nimettömästi.  Vastauksia hyödynnetään Verkkopuntari-toiminnan kehittämistyössä. </a:t>
            </a: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Ota kuva QR-koodista ja siirry palautekyselyyn:  </a:t>
            </a: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 typeface="Arial"/>
              <a:buChar char="•"/>
            </a:pPr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Tx/>
              <a:buChar char="-"/>
            </a:pPr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0C6F46-1B25-52F4-C0B2-C764F9220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6" y="1844141"/>
            <a:ext cx="3442165" cy="3447110"/>
          </a:xfrm>
          <a:prstGeom prst="rect">
            <a:avLst/>
          </a:prstGeom>
        </p:spPr>
      </p:pic>
      <p:sp>
        <p:nvSpPr>
          <p:cNvPr id="12" name="Tekstiruutu 3">
            <a:extLst>
              <a:ext uri="{FF2B5EF4-FFF2-40B4-BE49-F238E27FC236}">
                <a16:creationId xmlns:a16="http://schemas.microsoft.com/office/drawing/2014/main" id="{2EAD978A-F293-6A31-1DC8-0687C2671C9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Palautekysely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2EA03-6315-A66E-9B09-8A14ED0B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036" y="6084836"/>
            <a:ext cx="1939701" cy="5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91204-EA96-4688-8BED-929598C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143C2E0-CBFA-7343-E63B-B0DB5B557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3825">
              <a:spcBef>
                <a:spcPts val="140"/>
              </a:spcBef>
            </a:pPr>
            <a:fld id="{81D60167-4931-47E6-BA6A-407CBD079E47}" type="slidenum">
              <a:rPr lang="uk-UA" smtClean="0"/>
              <a:pPr marL="33825">
                <a:spcBef>
                  <a:spcPts val="140"/>
                </a:spcBef>
              </a:pPr>
              <a:t>13</a:t>
            </a:fld>
            <a:endParaRPr lang="uk-UA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C30FF03-0FAF-97EE-6E73-46325735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Sydänliitto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7D1664-8659-810C-CAAB-6C8BCE0082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1385" y="1894723"/>
            <a:ext cx="9589227" cy="4411045"/>
          </a:xfrm>
        </p:spPr>
        <p:txBody>
          <a:bodyPr vert="horz" lIns="121770" tIns="60885" rIns="121770" bIns="60885" rtlCol="0" anchor="t">
            <a:normAutofit/>
          </a:bodyPr>
          <a:lstStyle/>
          <a:p>
            <a:endParaRPr lang="fi-FI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 typeface="Arial"/>
              <a:buChar char="•"/>
            </a:pPr>
            <a:endParaRPr lang="fi-FI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Tx/>
              <a:buChar char="-"/>
            </a:pPr>
            <a:endParaRPr lang="fi-FI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60DFA341-5FAB-0C9D-B024-33845A2C2549}"/>
              </a:ext>
            </a:extLst>
          </p:cNvPr>
          <p:cNvSpPr txBox="1">
            <a:spLocks/>
          </p:cNvSpPr>
          <p:nvPr/>
        </p:nvSpPr>
        <p:spPr>
          <a:xfrm>
            <a:off x="881019" y="2685778"/>
            <a:ext cx="4921829" cy="4934985"/>
          </a:xfrm>
          <a:prstGeom prst="rect">
            <a:avLst/>
          </a:prstGeom>
        </p:spPr>
        <p:txBody>
          <a:bodyPr vert="horz" lIns="121770" tIns="60885" rIns="121770" bIns="60885" rtlCol="0" anchor="t">
            <a:normAutofit/>
          </a:bodyPr>
          <a:lstStyle>
            <a:lvl1pPr marL="0" indent="0" eaLnBrk="1" hangingPunct="1">
              <a:buFont typeface="Arial" panose="020B0604020202020204" pitchFamily="34" charset="0"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Verkkopuntari-toiminnan seurannan ja arvioinnin tueksi Satakunnan </a:t>
            </a:r>
            <a:r>
              <a:rPr lang="fi-FI" sz="2131" kern="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sydänpiiri</a:t>
            </a:r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toivoo palautettasi. Kyselyyn vastataan </a:t>
            </a:r>
          </a:p>
          <a:p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nimettömästi. Vastauksia hyödynnetään Verkkopuntari-toiminnan kehittämistyössä. </a:t>
            </a: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r>
              <a:rPr lang="fi-FI" sz="2131" kern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Ota kuva QR-koodista ja siirry palautekyselyyn:  </a:t>
            </a: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 typeface="Arial"/>
              <a:buChar char="•"/>
            </a:pPr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80533" indent="-380533">
              <a:buFontTx/>
              <a:buChar char="-"/>
            </a:pPr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fi-FI" sz="2131" kern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" name="Tekstiruutu 3">
            <a:extLst>
              <a:ext uri="{FF2B5EF4-FFF2-40B4-BE49-F238E27FC236}">
                <a16:creationId xmlns:a16="http://schemas.microsoft.com/office/drawing/2014/main" id="{2FBCC954-D54F-CBC4-D831-8F7F1444ACCC}"/>
              </a:ext>
            </a:extLst>
          </p:cNvPr>
          <p:cNvSpPr txBox="1"/>
          <p:nvPr/>
        </p:nvSpPr>
        <p:spPr>
          <a:xfrm>
            <a:off x="504518" y="284281"/>
            <a:ext cx="11163300" cy="2123658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Palautekysely liikunnanohjausta ja</a:t>
            </a:r>
          </a:p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Verkkopuntaria yhdistäneille</a:t>
            </a:r>
          </a:p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valmennuksille: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21F8687-73D3-0E7C-C3E1-84C516447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217" y="3028335"/>
            <a:ext cx="3072795" cy="3077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195E4-A785-6BC1-7B32-86E4D760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036" y="6084836"/>
            <a:ext cx="1939701" cy="5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0184-52F5-AF86-A972-40A2282CD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09B2C59-E59E-3A12-C096-376D7DB161FD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Tänään ohjelmassa: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0CBF633-273C-31FD-4C69-648519E77221}"/>
              </a:ext>
            </a:extLst>
          </p:cNvPr>
          <p:cNvSpPr txBox="1">
            <a:spLocks/>
          </p:cNvSpPr>
          <p:nvPr/>
        </p:nvSpPr>
        <p:spPr>
          <a:xfrm>
            <a:off x="514350" y="1689582"/>
            <a:ext cx="11159066" cy="3803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1. Tervetuloa takaisin</a:t>
            </a: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2. Onnistumistutka</a:t>
            </a: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3. Oman elämän tähti 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4. Voimavarapuu</a:t>
            </a: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5. Tulevaisuuspaja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6. Seuraavat viikot</a:t>
            </a: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7. Yhteenveto ja jatkosuunnitelma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71555AA-87FD-2B37-FC86-B18A9711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38" y="5715884"/>
            <a:ext cx="2045434" cy="59876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960F195-4DD1-B3A1-9EC1-5AF1B0EFB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463" y="1313770"/>
            <a:ext cx="5559909" cy="36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DA97DC-8DB3-4975-B81C-4B002003A912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Tekninen </a:t>
            </a:r>
            <a:r>
              <a:rPr lang="en-US" sz="4400" b="1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tuki</a:t>
            </a: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 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1DDA38-1C70-4CC9-BF02-AE58D48446C9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Etunimi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Sukunimi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Sähköpostiosoite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p. (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puhelinnumero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 descr="Kuva, joka sisältää kohteen piha-, henkilö, puu, taivas&#10;&#10;Tekoälyllä luotu sisältö voi olla virheellistä.">
            <a:extLst>
              <a:ext uri="{FF2B5EF4-FFF2-40B4-BE49-F238E27FC236}">
                <a16:creationId xmlns:a16="http://schemas.microsoft.com/office/drawing/2014/main" id="{826348E6-881A-2E42-043D-31C3D6DDB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r="18976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9BAF558-62B6-2F1B-0206-062D817B3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748" y="6329048"/>
            <a:ext cx="1469447" cy="4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450648E-1C7F-42B0-83FD-A78FBE947970}"/>
              </a:ext>
            </a:extLst>
          </p:cNvPr>
          <p:cNvSpPr txBox="1"/>
          <p:nvPr/>
        </p:nvSpPr>
        <p:spPr>
          <a:xfrm>
            <a:off x="436566" y="-105514"/>
            <a:ext cx="494415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latin typeface="Verdana"/>
                <a:ea typeface="Verdana"/>
                <a:cs typeface="+mj-cs"/>
              </a:rPr>
              <a:t>Toiminnot</a:t>
            </a:r>
            <a:endParaRPr lang="en-US" sz="4400" kern="1200" dirty="0">
              <a:latin typeface="Verdana"/>
              <a:ea typeface="Verdan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9A078-D8ED-4F86-98FB-84C607826DF5}"/>
              </a:ext>
            </a:extLst>
          </p:cNvPr>
          <p:cNvSpPr txBox="1"/>
          <p:nvPr/>
        </p:nvSpPr>
        <p:spPr>
          <a:xfrm>
            <a:off x="204611" y="3333230"/>
            <a:ext cx="7541515" cy="40978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spcAft>
                <a:spcPts val="600"/>
              </a:spcAft>
            </a:pPr>
            <a:r>
              <a:rPr lang="en-US" sz="2200" dirty="0">
                <a:latin typeface="Verdana"/>
                <a:ea typeface="Verdana"/>
              </a:rPr>
              <a:t>Voit:</a:t>
            </a:r>
            <a:endParaRPr lang="en-US" sz="2200" dirty="0">
              <a:latin typeface="Verdana"/>
              <a:ea typeface="Verdana"/>
              <a:cs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83AEEA9-4635-303A-0E78-1C1BA407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748" y="6329048"/>
            <a:ext cx="1469447" cy="430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A14C3-105B-BFA3-4551-142ABAF05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02" y="1316679"/>
            <a:ext cx="2414773" cy="3552502"/>
          </a:xfrm>
          <a:prstGeom prst="rect">
            <a:avLst/>
          </a:prstGeom>
        </p:spPr>
      </p:pic>
      <p:pic>
        <p:nvPicPr>
          <p:cNvPr id="13" name="Kuva 12" descr="Kuva, joka sisältää kohteen Fontti, valkoinen, teksti&#10;&#10;Tekoälyllä luotu sisältö voi olla virheellistä.">
            <a:extLst>
              <a:ext uri="{FF2B5EF4-FFF2-40B4-BE49-F238E27FC236}">
                <a16:creationId xmlns:a16="http://schemas.microsoft.com/office/drawing/2014/main" id="{02E51AB9-D9C6-BC9D-B49B-3C60EC4F0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32" y="1316679"/>
            <a:ext cx="8798626" cy="1494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2E4D4F9A-326A-7C61-FE8E-41CCAEED50A0}"/>
              </a:ext>
            </a:extLst>
          </p:cNvPr>
          <p:cNvSpPr txBox="1"/>
          <p:nvPr/>
        </p:nvSpPr>
        <p:spPr>
          <a:xfrm>
            <a:off x="272962" y="4311736"/>
            <a:ext cx="2677336" cy="369332"/>
          </a:xfrm>
          <a:prstGeom prst="rect">
            <a:avLst/>
          </a:prstGeom>
          <a:solidFill>
            <a:srgbClr val="FEE4D2">
              <a:alpha val="68627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Verdana"/>
                <a:ea typeface="Verdana"/>
              </a:rPr>
              <a:t>keskustella</a:t>
            </a:r>
            <a:r>
              <a:rPr lang="en-US" dirty="0">
                <a:latin typeface="Verdana"/>
                <a:ea typeface="Verdana"/>
              </a:rPr>
              <a:t> </a:t>
            </a:r>
            <a:r>
              <a:rPr lang="en-US" dirty="0" err="1">
                <a:latin typeface="Verdana"/>
                <a:ea typeface="Verdana"/>
              </a:rPr>
              <a:t>chatissa</a:t>
            </a:r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D81D0E6-2717-1525-2D8D-3AD0E2352582}"/>
              </a:ext>
            </a:extLst>
          </p:cNvPr>
          <p:cNvSpPr txBox="1"/>
          <p:nvPr/>
        </p:nvSpPr>
        <p:spPr>
          <a:xfrm>
            <a:off x="979611" y="5291333"/>
            <a:ext cx="2995757" cy="369332"/>
          </a:xfrm>
          <a:prstGeom prst="rect">
            <a:avLst/>
          </a:prstGeom>
          <a:solidFill>
            <a:srgbClr val="FEE4D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Verdana"/>
                <a:ea typeface="Verdana"/>
              </a:rPr>
              <a:t>pyytää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b="1" dirty="0" err="1">
                <a:latin typeface="Verdana"/>
                <a:ea typeface="Verdana"/>
              </a:rPr>
              <a:t>puheenvuoroa</a:t>
            </a:r>
            <a:r>
              <a:rPr lang="en-US" b="1" dirty="0">
                <a:latin typeface="Verdana"/>
                <a:ea typeface="Verdana"/>
              </a:rPr>
              <a:t> </a:t>
            </a:r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26B5250-A691-2C55-02A5-5F985DEABB6A}"/>
              </a:ext>
            </a:extLst>
          </p:cNvPr>
          <p:cNvSpPr txBox="1"/>
          <p:nvPr/>
        </p:nvSpPr>
        <p:spPr>
          <a:xfrm>
            <a:off x="4201105" y="3822628"/>
            <a:ext cx="2593980" cy="369332"/>
          </a:xfrm>
          <a:prstGeom prst="rect">
            <a:avLst/>
          </a:prstGeom>
          <a:solidFill>
            <a:srgbClr val="FEE4D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Verdana"/>
                <a:ea typeface="Verdana"/>
                <a:cs typeface="Calibri"/>
              </a:rPr>
              <a:t>lähettää</a:t>
            </a:r>
            <a:r>
              <a:rPr lang="en-US" b="1" dirty="0">
                <a:latin typeface="Verdana"/>
                <a:ea typeface="Verdana"/>
                <a:cs typeface="Calibri"/>
              </a:rPr>
              <a:t> </a:t>
            </a:r>
            <a:r>
              <a:rPr lang="en-US" b="1" dirty="0" err="1">
                <a:latin typeface="Verdana"/>
                <a:ea typeface="Verdana"/>
                <a:cs typeface="Calibri"/>
              </a:rPr>
              <a:t>reaktioita</a:t>
            </a:r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5A13680-2786-002E-F804-C8BE5F7C6116}"/>
              </a:ext>
            </a:extLst>
          </p:cNvPr>
          <p:cNvSpPr txBox="1"/>
          <p:nvPr/>
        </p:nvSpPr>
        <p:spPr>
          <a:xfrm>
            <a:off x="5534571" y="4740824"/>
            <a:ext cx="3603091" cy="646331"/>
          </a:xfrm>
          <a:prstGeom prst="rect">
            <a:avLst/>
          </a:prstGeom>
          <a:solidFill>
            <a:srgbClr val="FEE4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600"/>
              </a:spcAft>
            </a:pPr>
            <a:r>
              <a:rPr lang="en-US" dirty="0" err="1">
                <a:latin typeface="Verdana"/>
                <a:ea typeface="Verdana"/>
              </a:rPr>
              <a:t>laittaa</a:t>
            </a:r>
            <a:r>
              <a:rPr lang="en-US" dirty="0">
                <a:latin typeface="Verdana"/>
                <a:ea typeface="Verdana"/>
              </a:rPr>
              <a:t> </a:t>
            </a:r>
            <a:r>
              <a:rPr lang="en-US" b="1" dirty="0" err="1">
                <a:latin typeface="Verdana"/>
                <a:ea typeface="Verdana"/>
              </a:rPr>
              <a:t>kameran</a:t>
            </a:r>
            <a:r>
              <a:rPr lang="en-US" b="1" dirty="0">
                <a:latin typeface="Verdana"/>
                <a:ea typeface="Verdana"/>
              </a:rPr>
              <a:t> ja </a:t>
            </a:r>
            <a:r>
              <a:rPr lang="en-US" b="1" dirty="0" err="1">
                <a:latin typeface="Verdana"/>
                <a:ea typeface="Verdana"/>
              </a:rPr>
              <a:t>mikrofonin</a:t>
            </a:r>
            <a:r>
              <a:rPr lang="en-US" b="1" dirty="0">
                <a:latin typeface="Verdana"/>
                <a:ea typeface="Verdana"/>
              </a:rPr>
              <a:t> </a:t>
            </a:r>
            <a:r>
              <a:rPr lang="en-US" b="1" dirty="0" err="1">
                <a:latin typeface="Verdana"/>
                <a:ea typeface="Verdana"/>
              </a:rPr>
              <a:t>päälle</a:t>
            </a:r>
            <a:r>
              <a:rPr lang="en-US" b="1" dirty="0">
                <a:latin typeface="Verdana"/>
                <a:ea typeface="Verdana"/>
              </a:rPr>
              <a:t> ja pois</a:t>
            </a:r>
            <a:endParaRPr lang="en-US" b="1" dirty="0">
              <a:latin typeface="Verdana"/>
              <a:ea typeface="Verdana"/>
              <a:cs typeface="Calibri" panose="020F0502020204030204"/>
            </a:endParaRPr>
          </a:p>
        </p:txBody>
      </p: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7DB5E0D3-E3F6-D560-CADC-057360F9666D}"/>
              </a:ext>
            </a:extLst>
          </p:cNvPr>
          <p:cNvCxnSpPr>
            <a:cxnSpLocks/>
          </p:cNvCxnSpPr>
          <p:nvPr/>
        </p:nvCxnSpPr>
        <p:spPr>
          <a:xfrm flipV="1">
            <a:off x="1407020" y="2905799"/>
            <a:ext cx="126014" cy="1345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354E3029-0F5F-5EE7-D194-8E78FD463324}"/>
              </a:ext>
            </a:extLst>
          </p:cNvPr>
          <p:cNvCxnSpPr>
            <a:cxnSpLocks/>
          </p:cNvCxnSpPr>
          <p:nvPr/>
        </p:nvCxnSpPr>
        <p:spPr>
          <a:xfrm flipH="1" flipV="1">
            <a:off x="3120887" y="2862157"/>
            <a:ext cx="175165" cy="2429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0391309D-6750-DEA9-374E-2B0EF91494C1}"/>
              </a:ext>
            </a:extLst>
          </p:cNvPr>
          <p:cNvCxnSpPr>
            <a:cxnSpLocks/>
          </p:cNvCxnSpPr>
          <p:nvPr/>
        </p:nvCxnSpPr>
        <p:spPr>
          <a:xfrm flipV="1">
            <a:off x="4788508" y="2862157"/>
            <a:ext cx="34764" cy="974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CED15F29-7153-3F34-2EB5-B64C47AB9BA9}"/>
              </a:ext>
            </a:extLst>
          </p:cNvPr>
          <p:cNvCxnSpPr>
            <a:cxnSpLocks/>
          </p:cNvCxnSpPr>
          <p:nvPr/>
        </p:nvCxnSpPr>
        <p:spPr>
          <a:xfrm flipV="1">
            <a:off x="7230842" y="2862157"/>
            <a:ext cx="137888" cy="1818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kstiruutu 36">
            <a:extLst>
              <a:ext uri="{FF2B5EF4-FFF2-40B4-BE49-F238E27FC236}">
                <a16:creationId xmlns:a16="http://schemas.microsoft.com/office/drawing/2014/main" id="{661E556C-92F6-6CA3-5C64-53CE7877268E}"/>
              </a:ext>
            </a:extLst>
          </p:cNvPr>
          <p:cNvSpPr txBox="1"/>
          <p:nvPr/>
        </p:nvSpPr>
        <p:spPr>
          <a:xfrm>
            <a:off x="204611" y="6121999"/>
            <a:ext cx="888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Verdana"/>
                <a:ea typeface="Verdana"/>
              </a:rPr>
              <a:t>Mikrofonin </a:t>
            </a:r>
            <a:r>
              <a:rPr lang="en-US" i="1" dirty="0" err="1">
                <a:latin typeface="Verdana"/>
                <a:ea typeface="Verdana"/>
              </a:rPr>
              <a:t>voi</a:t>
            </a:r>
            <a:r>
              <a:rPr lang="en-US" i="1" dirty="0">
                <a:latin typeface="Verdana"/>
                <a:ea typeface="Verdana"/>
              </a:rPr>
              <a:t> </a:t>
            </a:r>
            <a:r>
              <a:rPr lang="en-US" i="1" dirty="0" err="1">
                <a:latin typeface="Verdana"/>
                <a:ea typeface="Verdana"/>
              </a:rPr>
              <a:t>pitää</a:t>
            </a:r>
            <a:r>
              <a:rPr lang="en-US" i="1" dirty="0">
                <a:latin typeface="Verdana"/>
                <a:ea typeface="Verdana"/>
              </a:rPr>
              <a:t> </a:t>
            </a:r>
            <a:r>
              <a:rPr lang="en-US" i="1" dirty="0" err="1">
                <a:latin typeface="Verdana"/>
                <a:ea typeface="Verdana"/>
              </a:rPr>
              <a:t>suljettuina</a:t>
            </a:r>
            <a:r>
              <a:rPr lang="en-US" i="1" dirty="0">
                <a:latin typeface="Verdana"/>
                <a:ea typeface="Verdana"/>
              </a:rPr>
              <a:t>, </a:t>
            </a:r>
            <a:r>
              <a:rPr lang="en-US" i="1" dirty="0" err="1">
                <a:latin typeface="Verdana"/>
                <a:ea typeface="Verdana"/>
              </a:rPr>
              <a:t>jos</a:t>
            </a:r>
            <a:r>
              <a:rPr lang="en-US" i="1" dirty="0">
                <a:latin typeface="Verdana"/>
                <a:ea typeface="Verdana"/>
              </a:rPr>
              <a:t> </a:t>
            </a:r>
            <a:r>
              <a:rPr lang="en-US" i="1" dirty="0" err="1">
                <a:latin typeface="Verdana"/>
                <a:ea typeface="Verdana"/>
              </a:rPr>
              <a:t>sinulla</a:t>
            </a:r>
            <a:r>
              <a:rPr lang="en-US" i="1" dirty="0">
                <a:latin typeface="Verdana"/>
                <a:ea typeface="Verdana"/>
              </a:rPr>
              <a:t> </a:t>
            </a:r>
            <a:r>
              <a:rPr lang="en-US" i="1" dirty="0" err="1">
                <a:latin typeface="Verdana"/>
                <a:ea typeface="Verdana"/>
              </a:rPr>
              <a:t>ei</a:t>
            </a:r>
            <a:r>
              <a:rPr lang="en-US" i="1" dirty="0">
                <a:latin typeface="Verdana"/>
                <a:ea typeface="Verdana"/>
              </a:rPr>
              <a:t> ole </a:t>
            </a:r>
            <a:r>
              <a:rPr lang="en-US" i="1" dirty="0" err="1">
                <a:latin typeface="Verdana"/>
                <a:ea typeface="Verdana"/>
              </a:rPr>
              <a:t>puheenvuoro</a:t>
            </a:r>
            <a:r>
              <a:rPr lang="en-US" i="1" dirty="0">
                <a:latin typeface="Verdana"/>
                <a:ea typeface="Verdana"/>
              </a:rPr>
              <a:t> </a:t>
            </a:r>
            <a:r>
              <a:rPr lang="en-US" i="1" dirty="0" err="1">
                <a:latin typeface="Verdana"/>
                <a:ea typeface="Verdana"/>
              </a:rPr>
              <a:t>käynnissä</a:t>
            </a:r>
            <a:r>
              <a:rPr lang="en-US" i="1" dirty="0">
                <a:latin typeface="Verdana"/>
                <a:ea typeface="Verdana"/>
              </a:rPr>
              <a:t>. </a:t>
            </a:r>
            <a:endParaRPr lang="en-US" i="1" dirty="0">
              <a:latin typeface="Verdana"/>
              <a:ea typeface="Verdana"/>
              <a:cs typeface="Calibri"/>
            </a:endParaRPr>
          </a:p>
          <a:p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6089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B898C4-09DE-410B-B862-ECE919C1C889}"/>
              </a:ext>
            </a:extLst>
          </p:cNvPr>
          <p:cNvSpPr txBox="1"/>
          <p:nvPr/>
        </p:nvSpPr>
        <p:spPr>
          <a:xfrm>
            <a:off x="514350" y="284281"/>
            <a:ext cx="11163300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Onnistumistutka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DDA5680-D380-4722-9CF5-66F16E653CD4}"/>
              </a:ext>
            </a:extLst>
          </p:cNvPr>
          <p:cNvSpPr txBox="1">
            <a:spLocks/>
          </p:cNvSpPr>
          <p:nvPr/>
        </p:nvSpPr>
        <p:spPr>
          <a:xfrm>
            <a:off x="6095471" y="1659603"/>
            <a:ext cx="5580062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Keskustele parisi kanssa, onnistumisista ja oivalluksistasi elämäntapamuutoksessa ja painonhallinnassa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Mitkä asiat ovat tukeneet muutostasi?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Minkä onnistumisen tai oivalluksen haluat jakaa myös muille?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5ACA3F8-E835-062B-4583-4CFA5C51C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3" y="1514523"/>
            <a:ext cx="5727228" cy="42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D94AD54-E0F3-792E-A3CF-417994C8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15" y="867129"/>
            <a:ext cx="8455297" cy="599087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264B987-7D5D-1F8A-56A2-B8BAE72BFD84}"/>
              </a:ext>
            </a:extLst>
          </p:cNvPr>
          <p:cNvSpPr txBox="1"/>
          <p:nvPr/>
        </p:nvSpPr>
        <p:spPr>
          <a:xfrm>
            <a:off x="514350" y="284281"/>
            <a:ext cx="11163300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Oman elämän tähti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9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97A4-CE7F-4552-7B1E-85FA7228E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4FB1B44-8353-AFE6-1501-3A543DEDC21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Voimavarapuu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A7C5682-9CC3-7586-3228-E63B577298C5}"/>
              </a:ext>
            </a:extLst>
          </p:cNvPr>
          <p:cNvSpPr txBox="1"/>
          <p:nvPr/>
        </p:nvSpPr>
        <p:spPr>
          <a:xfrm>
            <a:off x="3048000" y="3184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C09A138-7852-BD4A-0B11-950EFE27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20" y="897838"/>
            <a:ext cx="7317611" cy="5839211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5DDB4E3-138B-D333-E87C-3297FCAC849B}"/>
              </a:ext>
            </a:extLst>
          </p:cNvPr>
          <p:cNvSpPr txBox="1">
            <a:spLocks/>
          </p:cNvSpPr>
          <p:nvPr/>
        </p:nvSpPr>
        <p:spPr>
          <a:xfrm>
            <a:off x="414794" y="1344432"/>
            <a:ext cx="3380316" cy="4933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600" dirty="0"/>
              <a:t>Piirrä kuva puusta, jossa on juuret, runko, oksat ja lehdet. Jokainen näistä kohdista edustaa omia asioitaan. </a:t>
            </a:r>
          </a:p>
          <a:p>
            <a:r>
              <a:rPr lang="fi-FI" sz="8600" b="1" dirty="0"/>
              <a:t>Juuret: </a:t>
            </a:r>
            <a:r>
              <a:rPr lang="fi-FI" sz="8600" dirty="0"/>
              <a:t>Mistä asioista saat voimaa? Mitkä asiat pitävät sinua pystyssä? </a:t>
            </a:r>
          </a:p>
          <a:p>
            <a:r>
              <a:rPr lang="fi-FI" sz="8600" b="1" dirty="0"/>
              <a:t>Runko: </a:t>
            </a:r>
            <a:r>
              <a:rPr lang="fi-FI" sz="8600" dirty="0"/>
              <a:t> Mitä sinä osaat? Missä sinä olet hyvä? </a:t>
            </a:r>
          </a:p>
          <a:p>
            <a:r>
              <a:rPr lang="fi-FI" sz="8600" b="1" dirty="0"/>
              <a:t>Oksat: </a:t>
            </a:r>
            <a:r>
              <a:rPr lang="fi-FI" sz="8600" dirty="0"/>
              <a:t>Mistä sinä nautit? Minkä asioiden tekeminen saa sinut hyvälle tuulelle? </a:t>
            </a:r>
          </a:p>
          <a:p>
            <a:r>
              <a:rPr lang="fi-FI" sz="8600" b="1" dirty="0"/>
              <a:t>Lehdet:</a:t>
            </a:r>
            <a:r>
              <a:rPr lang="fi-FI" sz="8600" dirty="0"/>
              <a:t> Millaisia asioita tai taitoja haluaisit oppia? Mistä olisit valmis luopumaan?</a:t>
            </a:r>
            <a:endParaRPr lang="fi-FI" sz="4200" dirty="0"/>
          </a:p>
          <a:p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9957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E9D2B9B-5FFD-7877-4932-72BE2F439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28231" y="-233544"/>
            <a:ext cx="4942668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5.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Tulevaisuuspaja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D01743E-E9CA-49F6-8970-EED1DAB4AF35}"/>
              </a:ext>
            </a:extLst>
          </p:cNvPr>
          <p:cNvSpPr txBox="1"/>
          <p:nvPr/>
        </p:nvSpPr>
        <p:spPr>
          <a:xfrm>
            <a:off x="324005" y="1432823"/>
            <a:ext cx="7794356" cy="5175467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kulunut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vuosi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tästä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tapaamisesta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ja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kaikki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sujunut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niin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hyvin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kuin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mahdollista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 ja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olet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siis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onnistunut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tavoitteessasi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Mistä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asioista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huomaat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sinulla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menee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hyvin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painonhallinnan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suhteen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konkreettisia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asioita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ja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mistä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huomaat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olet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onnistunut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? Miten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huomaat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onnistumisen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olossasi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ja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arjen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toiminnoissa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Mitä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asioita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pelkäsit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vuosi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sitten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nyt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)? Minkä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epäilit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olevan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onnistumisen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esteenä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? Miten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selätit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hankaluudet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ja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vaikeudet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Millaisia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terveisiä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lähetät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itsellesi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vuoden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takaiseen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aikaan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eli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nykyhetkeen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)? Miten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kannustat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itseäsi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muutokseen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kun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tiedät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että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olet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onnistunut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? 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A8622ED-1D93-4334-0401-444EA5A6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905" y="6200216"/>
            <a:ext cx="1764632" cy="5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AD708-17E0-40F0-6C37-699F2D97E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97A8391B-40A9-5FC2-53E2-1E26DF5226EB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6. Seuraavat viikot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605293-1C31-57A8-F12E-D92BECD9F240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8009579-C75E-2CF9-A70F-BB1E08D74C11}"/>
              </a:ext>
            </a:extLst>
          </p:cNvPr>
          <p:cNvSpPr txBox="1"/>
          <p:nvPr/>
        </p:nvSpPr>
        <p:spPr>
          <a:xfrm>
            <a:off x="825782" y="1111042"/>
            <a:ext cx="636408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Ohjattu vaihe on päättymässä ja seuraavaksi tarkastellaan tavoitetta. Voit miettiä, onko tavoite edelleen ajankohtainen, sopiiko se sinun tämän hetkiseen elämäntilanteeseen ja voimavaroihisi. </a:t>
            </a:r>
          </a:p>
          <a:p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Voit halutessasi tarkentaa tavoitettasi ja reittisuunnitelmaa. Jos haluat, voit pyytää kyselyhin palautetta ohjaajaltasi. </a:t>
            </a:r>
          </a:p>
          <a:p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Ryhmäkeskustelu on käytössäsi vuoden ajan.</a:t>
            </a:r>
          </a:p>
          <a:p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Kuva 2" descr="Kuva, joka sisältää kohteen henkilö, vaate, sisä-, seinä&#10;&#10;Tekoälyllä luotu sisältö voi olla virheellistä.">
            <a:extLst>
              <a:ext uri="{FF2B5EF4-FFF2-40B4-BE49-F238E27FC236}">
                <a16:creationId xmlns:a16="http://schemas.microsoft.com/office/drawing/2014/main" id="{228FE053-2377-02E3-F433-42FDD4414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05" y="1466395"/>
            <a:ext cx="3232991" cy="484003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79FE107-24A5-AA2B-7CDF-B9B91DB8F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53" y="6191735"/>
            <a:ext cx="1939701" cy="5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7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1050</Words>
  <Application>Microsoft Office PowerPoint</Application>
  <PresentationFormat>Laajakuva</PresentationFormat>
  <Paragraphs>183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Järvinen</dc:creator>
  <cp:lastModifiedBy>Johanna Grénman</cp:lastModifiedBy>
  <cp:revision>36</cp:revision>
  <dcterms:created xsi:type="dcterms:W3CDTF">2020-04-23T05:12:49Z</dcterms:created>
  <dcterms:modified xsi:type="dcterms:W3CDTF">2026-04-24T11:27:15Z</dcterms:modified>
</cp:coreProperties>
</file>