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64" r:id="rId2"/>
    <p:sldId id="474" r:id="rId3"/>
    <p:sldId id="337" r:id="rId4"/>
    <p:sldId id="284" r:id="rId5"/>
    <p:sldId id="259" r:id="rId6"/>
    <p:sldId id="273" r:id="rId7"/>
    <p:sldId id="489" r:id="rId8"/>
    <p:sldId id="461" r:id="rId9"/>
    <p:sldId id="491" r:id="rId10"/>
    <p:sldId id="482" r:id="rId11"/>
    <p:sldId id="490" r:id="rId12"/>
    <p:sldId id="272" r:id="rId13"/>
    <p:sldId id="457" r:id="rId14"/>
    <p:sldId id="458"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19D0C-1C7C-4BDD-A0FD-ECF573B4FB8E}" v="19" dt="2026-04-24T11:13:14.473"/>
    <p1510:client id="{F4CC730E-58D1-4373-AD51-9684721052D1}" v="14" dt="2026-04-23T12:41:13.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470" autoAdjust="0"/>
  </p:normalViewPr>
  <p:slideViewPr>
    <p:cSldViewPr snapToGrid="0">
      <p:cViewPr varScale="1">
        <p:scale>
          <a:sx n="40" d="100"/>
          <a:sy n="40" d="100"/>
        </p:scale>
        <p:origin x="44" y="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Grénman" userId="4ad7af51-7fe4-4719-823d-fe3cb6bd24b8" providerId="ADAL" clId="{DB921858-22C0-410D-8B91-785A5E03BD7F}"/>
    <pc:docChg chg="undo custSel addSld delSld modSld sldOrd">
      <pc:chgData name="Johanna Grénman" userId="4ad7af51-7fe4-4719-823d-fe3cb6bd24b8" providerId="ADAL" clId="{DB921858-22C0-410D-8B91-785A5E03BD7F}" dt="2026-04-24T11:29:16.542" v="10621" actId="1076"/>
      <pc:docMkLst>
        <pc:docMk/>
      </pc:docMkLst>
      <pc:sldChg chg="addSp delSp modSp mod modNotesTx">
        <pc:chgData name="Johanna Grénman" userId="4ad7af51-7fe4-4719-823d-fe3cb6bd24b8" providerId="ADAL" clId="{DB921858-22C0-410D-8B91-785A5E03BD7F}" dt="2026-04-24T10:29:00.225" v="7659" actId="20577"/>
        <pc:sldMkLst>
          <pc:docMk/>
          <pc:sldMk cId="1560765530" sldId="259"/>
        </pc:sldMkLst>
        <pc:spChg chg="mod">
          <ac:chgData name="Johanna Grénman" userId="4ad7af51-7fe4-4719-823d-fe3cb6bd24b8" providerId="ADAL" clId="{DB921858-22C0-410D-8B91-785A5E03BD7F}" dt="2026-04-24T10:26:36.234" v="7589" actId="20577"/>
          <ac:spMkLst>
            <pc:docMk/>
            <pc:sldMk cId="1560765530" sldId="259"/>
            <ac:spMk id="4" creationId="{2CB898C4-09DE-410B-B862-ECE919C1C889}"/>
          </ac:spMkLst>
        </pc:spChg>
        <pc:spChg chg="mod">
          <ac:chgData name="Johanna Grénman" userId="4ad7af51-7fe4-4719-823d-fe3cb6bd24b8" providerId="ADAL" clId="{DB921858-22C0-410D-8B91-785A5E03BD7F}" dt="2026-04-24T10:29:00.225" v="7659" actId="20577"/>
          <ac:spMkLst>
            <pc:docMk/>
            <pc:sldMk cId="1560765530" sldId="259"/>
            <ac:spMk id="8" creationId="{8DDA5680-D380-4722-9CF5-66F16E653CD4}"/>
          </ac:spMkLst>
        </pc:spChg>
        <pc:picChg chg="add mod">
          <ac:chgData name="Johanna Grénman" userId="4ad7af51-7fe4-4719-823d-fe3cb6bd24b8" providerId="ADAL" clId="{DB921858-22C0-410D-8B91-785A5E03BD7F}" dt="2026-04-24T10:16:42.175" v="7083" actId="14100"/>
          <ac:picMkLst>
            <pc:docMk/>
            <pc:sldMk cId="1560765530" sldId="259"/>
            <ac:picMk id="5" creationId="{702F3C3A-B9D7-6F36-844C-9F4AC8CA0942}"/>
          </ac:picMkLst>
        </pc:picChg>
        <pc:picChg chg="del">
          <ac:chgData name="Johanna Grénman" userId="4ad7af51-7fe4-4719-823d-fe3cb6bd24b8" providerId="ADAL" clId="{DB921858-22C0-410D-8B91-785A5E03BD7F}" dt="2026-04-24T10:15:59.211" v="7076" actId="478"/>
          <ac:picMkLst>
            <pc:docMk/>
            <pc:sldMk cId="1560765530" sldId="259"/>
            <ac:picMk id="12" creationId="{75ACA3F8-E835-062B-4583-4CFA5C51C3EE}"/>
          </ac:picMkLst>
        </pc:picChg>
      </pc:sldChg>
      <pc:sldChg chg="modSp del mod ord modShow">
        <pc:chgData name="Johanna Grénman" userId="4ad7af51-7fe4-4719-823d-fe3cb6bd24b8" providerId="ADAL" clId="{DB921858-22C0-410D-8B91-785A5E03BD7F}" dt="2026-04-23T11:28:39.454" v="439" actId="47"/>
        <pc:sldMkLst>
          <pc:docMk/>
          <pc:sldMk cId="894127733" sldId="264"/>
        </pc:sldMkLst>
        <pc:spChg chg="mod">
          <ac:chgData name="Johanna Grénman" userId="4ad7af51-7fe4-4719-823d-fe3cb6bd24b8" providerId="ADAL" clId="{DB921858-22C0-410D-8B91-785A5E03BD7F}" dt="2026-04-23T11:07:49.636" v="246" actId="1076"/>
          <ac:spMkLst>
            <pc:docMk/>
            <pc:sldMk cId="894127733" sldId="264"/>
            <ac:spMk id="10" creationId="{C32F707E-1AD2-4AFD-9CF2-3533901C0659}"/>
          </ac:spMkLst>
        </pc:spChg>
      </pc:sldChg>
      <pc:sldChg chg="addSp delSp modSp mod ord">
        <pc:chgData name="Johanna Grénman" userId="4ad7af51-7fe4-4719-823d-fe3cb6bd24b8" providerId="ADAL" clId="{DB921858-22C0-410D-8B91-785A5E03BD7F}" dt="2026-04-24T10:58:23.509" v="9160" actId="166"/>
        <pc:sldMkLst>
          <pc:docMk/>
          <pc:sldMk cId="829047647" sldId="272"/>
        </pc:sldMkLst>
        <pc:spChg chg="mod">
          <ac:chgData name="Johanna Grénman" userId="4ad7af51-7fe4-4719-823d-fe3cb6bd24b8" providerId="ADAL" clId="{DB921858-22C0-410D-8B91-785A5E03BD7F}" dt="2026-04-24T10:51:39.392" v="9152" actId="1076"/>
          <ac:spMkLst>
            <pc:docMk/>
            <pc:sldMk cId="829047647" sldId="272"/>
            <ac:spMk id="5" creationId="{63306BD8-0D8E-4F9F-B9F8-57FB27C09619}"/>
          </ac:spMkLst>
        </pc:spChg>
        <pc:spChg chg="del mod">
          <ac:chgData name="Johanna Grénman" userId="4ad7af51-7fe4-4719-823d-fe3cb6bd24b8" providerId="ADAL" clId="{DB921858-22C0-410D-8B91-785A5E03BD7F}" dt="2026-04-23T12:41:12.690" v="523" actId="478"/>
          <ac:spMkLst>
            <pc:docMk/>
            <pc:sldMk cId="829047647" sldId="272"/>
            <ac:spMk id="6" creationId="{B3897ACE-9500-4ACC-BF75-2E2B5FDDBD3E}"/>
          </ac:spMkLst>
        </pc:spChg>
        <pc:spChg chg="mod">
          <ac:chgData name="Johanna Grénman" userId="4ad7af51-7fe4-4719-823d-fe3cb6bd24b8" providerId="ADAL" clId="{DB921858-22C0-410D-8B91-785A5E03BD7F}" dt="2026-04-24T10:51:36.384" v="9151" actId="1076"/>
          <ac:spMkLst>
            <pc:docMk/>
            <pc:sldMk cId="829047647" sldId="272"/>
            <ac:spMk id="14" creationId="{A082B905-1072-4682-A1D4-C5A377A6F90C}"/>
          </ac:spMkLst>
        </pc:spChg>
        <pc:graphicFrameChg chg="add mod">
          <ac:chgData name="Johanna Grénman" userId="4ad7af51-7fe4-4719-823d-fe3cb6bd24b8" providerId="ADAL" clId="{DB921858-22C0-410D-8B91-785A5E03BD7F}" dt="2026-04-24T10:50:14.695" v="9015"/>
          <ac:graphicFrameMkLst>
            <pc:docMk/>
            <pc:sldMk cId="829047647" sldId="272"/>
            <ac:graphicFrameMk id="2" creationId="{3F5EEC18-24EC-5364-3746-80C993BE1927}"/>
          </ac:graphicFrameMkLst>
        </pc:graphicFrameChg>
        <pc:graphicFrameChg chg="add del mod">
          <ac:chgData name="Johanna Grénman" userId="4ad7af51-7fe4-4719-823d-fe3cb6bd24b8" providerId="ADAL" clId="{DB921858-22C0-410D-8B91-785A5E03BD7F}" dt="2026-04-24T10:51:32.126" v="9150" actId="478"/>
          <ac:graphicFrameMkLst>
            <pc:docMk/>
            <pc:sldMk cId="829047647" sldId="272"/>
            <ac:graphicFrameMk id="6" creationId="{4970CDB0-87D9-8528-AD72-CF48D88765B6}"/>
          </ac:graphicFrameMkLst>
        </pc:graphicFrameChg>
        <pc:picChg chg="del">
          <ac:chgData name="Johanna Grénman" userId="4ad7af51-7fe4-4719-823d-fe3cb6bd24b8" providerId="ADAL" clId="{DB921858-22C0-410D-8B91-785A5E03BD7F}" dt="2026-04-23T12:41:10.315" v="521" actId="478"/>
          <ac:picMkLst>
            <pc:docMk/>
            <pc:sldMk cId="829047647" sldId="272"/>
            <ac:picMk id="2" creationId="{D82559D8-CD69-4482-9E7C-F3B7E8496299}"/>
          </ac:picMkLst>
        </pc:picChg>
        <pc:picChg chg="add mod ord">
          <ac:chgData name="Johanna Grénman" userId="4ad7af51-7fe4-4719-823d-fe3cb6bd24b8" providerId="ADAL" clId="{DB921858-22C0-410D-8B91-785A5E03BD7F}" dt="2026-04-24T10:58:23.509" v="9160" actId="166"/>
          <ac:picMkLst>
            <pc:docMk/>
            <pc:sldMk cId="829047647" sldId="272"/>
            <ac:picMk id="3" creationId="{AFF5B4EF-5887-513D-4206-B0362C5B2CDA}"/>
          </ac:picMkLst>
        </pc:picChg>
        <pc:picChg chg="del mod">
          <ac:chgData name="Johanna Grénman" userId="4ad7af51-7fe4-4719-823d-fe3cb6bd24b8" providerId="ADAL" clId="{DB921858-22C0-410D-8B91-785A5E03BD7F}" dt="2026-04-24T10:51:44.202" v="9153" actId="478"/>
          <ac:picMkLst>
            <pc:docMk/>
            <pc:sldMk cId="829047647" sldId="272"/>
            <ac:picMk id="4" creationId="{5639DC82-A327-D6E8-7E27-B797E9BAF91E}"/>
          </ac:picMkLst>
        </pc:picChg>
        <pc:picChg chg="add mod ord">
          <ac:chgData name="Johanna Grénman" userId="4ad7af51-7fe4-4719-823d-fe3cb6bd24b8" providerId="ADAL" clId="{DB921858-22C0-410D-8B91-785A5E03BD7F}" dt="2026-04-24T10:58:15.890" v="9159" actId="166"/>
          <ac:picMkLst>
            <pc:docMk/>
            <pc:sldMk cId="829047647" sldId="272"/>
            <ac:picMk id="8" creationId="{2279D817-61E1-67FA-7B36-1983DB75CACB}"/>
          </ac:picMkLst>
        </pc:picChg>
      </pc:sldChg>
      <pc:sldChg chg="addSp delSp modSp add del mod setBg modNotesTx">
        <pc:chgData name="Johanna Grénman" userId="4ad7af51-7fe4-4719-823d-fe3cb6bd24b8" providerId="ADAL" clId="{DB921858-22C0-410D-8B91-785A5E03BD7F}" dt="2026-04-24T10:44:30.979" v="8906" actId="1076"/>
        <pc:sldMkLst>
          <pc:docMk/>
          <pc:sldMk cId="964597524" sldId="273"/>
        </pc:sldMkLst>
        <pc:spChg chg="mod">
          <ac:chgData name="Johanna Grénman" userId="4ad7af51-7fe4-4719-823d-fe3cb6bd24b8" providerId="ADAL" clId="{DB921858-22C0-410D-8B91-785A5E03BD7F}" dt="2026-04-24T10:44:15.453" v="8904" actId="20577"/>
          <ac:spMkLst>
            <pc:docMk/>
            <pc:sldMk cId="964597524" sldId="273"/>
            <ac:spMk id="4" creationId="{18840B8D-7CFE-4DC8-AE8C-E53DD630473F}"/>
          </ac:spMkLst>
        </pc:spChg>
        <pc:spChg chg="mod">
          <ac:chgData name="Johanna Grénman" userId="4ad7af51-7fe4-4719-823d-fe3cb6bd24b8" providerId="ADAL" clId="{DB921858-22C0-410D-8B91-785A5E03BD7F}" dt="2026-04-24T10:44:30.979" v="8906" actId="1076"/>
          <ac:spMkLst>
            <pc:docMk/>
            <pc:sldMk cId="964597524" sldId="273"/>
            <ac:spMk id="5" creationId="{59DCCFE5-5DB1-499A-B344-F3A6EC282F1E}"/>
          </ac:spMkLst>
        </pc:spChg>
        <pc:spChg chg="mod">
          <ac:chgData name="Johanna Grénman" userId="4ad7af51-7fe4-4719-823d-fe3cb6bd24b8" providerId="ADAL" clId="{DB921858-22C0-410D-8B91-785A5E03BD7F}" dt="2026-04-23T11:16:34.328" v="333" actId="20577"/>
          <ac:spMkLst>
            <pc:docMk/>
            <pc:sldMk cId="964597524" sldId="273"/>
            <ac:spMk id="6" creationId="{C264B987-7D5D-1F8A-56A2-B8BAE72BFD84}"/>
          </ac:spMkLst>
        </pc:spChg>
        <pc:spChg chg="ord">
          <ac:chgData name="Johanna Grénman" userId="4ad7af51-7fe4-4719-823d-fe3cb6bd24b8" providerId="ADAL" clId="{DB921858-22C0-410D-8B91-785A5E03BD7F}" dt="2026-04-24T10:33:22.201" v="7825" actId="26606"/>
          <ac:spMkLst>
            <pc:docMk/>
            <pc:sldMk cId="964597524" sldId="273"/>
            <ac:spMk id="7" creationId="{E25E2CCE-FAF3-4908-B815-52687A4C819F}"/>
          </ac:spMkLst>
        </pc:spChg>
        <pc:spChg chg="del">
          <ac:chgData name="Johanna Grénman" userId="4ad7af51-7fe4-4719-823d-fe3cb6bd24b8" providerId="ADAL" clId="{DB921858-22C0-410D-8B91-785A5E03BD7F}" dt="2026-04-24T10:32:42.125" v="7756" actId="478"/>
          <ac:spMkLst>
            <pc:docMk/>
            <pc:sldMk cId="964597524" sldId="273"/>
            <ac:spMk id="9" creationId="{B86CCA53-5DCD-4381-934F-55FD722CA84D}"/>
          </ac:spMkLst>
        </pc:spChg>
        <pc:spChg chg="add">
          <ac:chgData name="Johanna Grénman" userId="4ad7af51-7fe4-4719-823d-fe3cb6bd24b8" providerId="ADAL" clId="{DB921858-22C0-410D-8B91-785A5E03BD7F}" dt="2026-04-24T10:33:22.201" v="7825" actId="26606"/>
          <ac:spMkLst>
            <pc:docMk/>
            <pc:sldMk cId="964597524" sldId="273"/>
            <ac:spMk id="12" creationId="{04812C46-200A-4DEB-A05E-3ED6C68C2387}"/>
          </ac:spMkLst>
        </pc:spChg>
        <pc:spChg chg="add">
          <ac:chgData name="Johanna Grénman" userId="4ad7af51-7fe4-4719-823d-fe3cb6bd24b8" providerId="ADAL" clId="{DB921858-22C0-410D-8B91-785A5E03BD7F}" dt="2026-04-24T10:33:22.201" v="7825" actId="26606"/>
          <ac:spMkLst>
            <pc:docMk/>
            <pc:sldMk cId="964597524" sldId="273"/>
            <ac:spMk id="14" creationId="{D1EA859B-E555-4109-94F3-6700E046E008}"/>
          </ac:spMkLst>
        </pc:spChg>
        <pc:picChg chg="del">
          <ac:chgData name="Johanna Grénman" userId="4ad7af51-7fe4-4719-823d-fe3cb6bd24b8" providerId="ADAL" clId="{DB921858-22C0-410D-8B91-785A5E03BD7F}" dt="2026-04-24T10:32:43.291" v="7757" actId="478"/>
          <ac:picMkLst>
            <pc:docMk/>
            <pc:sldMk cId="964597524" sldId="273"/>
            <ac:picMk id="2" creationId="{D82559D8-CD69-4482-9E7C-F3B7E8496299}"/>
          </ac:picMkLst>
        </pc:picChg>
        <pc:picChg chg="mod">
          <ac:chgData name="Johanna Grénman" userId="4ad7af51-7fe4-4719-823d-fe3cb6bd24b8" providerId="ADAL" clId="{DB921858-22C0-410D-8B91-785A5E03BD7F}" dt="2026-04-23T10:58:41.514" v="225" actId="1076"/>
          <ac:picMkLst>
            <pc:docMk/>
            <pc:sldMk cId="964597524" sldId="273"/>
            <ac:picMk id="5" creationId="{5D94AD54-E0F3-792E-A3CF-417994C81322}"/>
          </ac:picMkLst>
        </pc:picChg>
        <pc:picChg chg="add mod ord">
          <ac:chgData name="Johanna Grénman" userId="4ad7af51-7fe4-4719-823d-fe3cb6bd24b8" providerId="ADAL" clId="{DB921858-22C0-410D-8B91-785A5E03BD7F}" dt="2026-04-24T10:44:27.670" v="8905" actId="1076"/>
          <ac:picMkLst>
            <pc:docMk/>
            <pc:sldMk cId="964597524" sldId="273"/>
            <ac:picMk id="6" creationId="{1E946721-79B7-68CD-A2BB-27C0D0C273BF}"/>
          </ac:picMkLst>
        </pc:picChg>
        <pc:picChg chg="del">
          <ac:chgData name="Johanna Grénman" userId="4ad7af51-7fe4-4719-823d-fe3cb6bd24b8" providerId="ADAL" clId="{DB921858-22C0-410D-8B91-785A5E03BD7F}" dt="2026-04-24T10:30:23.379" v="7714" actId="478"/>
          <ac:picMkLst>
            <pc:docMk/>
            <pc:sldMk cId="964597524" sldId="273"/>
            <ac:picMk id="8" creationId="{2D770309-FB42-41B4-B620-127E09F63D10}"/>
          </ac:picMkLst>
        </pc:picChg>
      </pc:sldChg>
      <pc:sldChg chg="del mod modShow">
        <pc:chgData name="Johanna Grénman" userId="4ad7af51-7fe4-4719-823d-fe3cb6bd24b8" providerId="ADAL" clId="{DB921858-22C0-410D-8B91-785A5E03BD7F}" dt="2026-04-23T11:08:59.093" v="247" actId="47"/>
        <pc:sldMkLst>
          <pc:docMk/>
          <pc:sldMk cId="2057338713" sldId="274"/>
        </pc:sldMkLst>
      </pc:sldChg>
      <pc:sldChg chg="modSp add mod modNotesTx">
        <pc:chgData name="Johanna Grénman" userId="4ad7af51-7fe4-4719-823d-fe3cb6bd24b8" providerId="ADAL" clId="{DB921858-22C0-410D-8B91-785A5E03BD7F}" dt="2026-04-24T11:23:58.785" v="10612" actId="20577"/>
        <pc:sldMkLst>
          <pc:docMk/>
          <pc:sldMk cId="260899720" sldId="284"/>
        </pc:sldMkLst>
        <pc:spChg chg="mod">
          <ac:chgData name="Johanna Grénman" userId="4ad7af51-7fe4-4719-823d-fe3cb6bd24b8" providerId="ADAL" clId="{DB921858-22C0-410D-8B91-785A5E03BD7F}" dt="2026-04-24T11:23:00.044" v="10610" actId="20577"/>
          <ac:spMkLst>
            <pc:docMk/>
            <pc:sldMk cId="260899720" sldId="284"/>
            <ac:spMk id="37" creationId="{661E556C-92F6-6CA3-5C64-53CE7877268E}"/>
          </ac:spMkLst>
        </pc:spChg>
      </pc:sldChg>
      <pc:sldChg chg="modSp add mod">
        <pc:chgData name="Johanna Grénman" userId="4ad7af51-7fe4-4719-823d-fe3cb6bd24b8" providerId="ADAL" clId="{DB921858-22C0-410D-8B91-785A5E03BD7F}" dt="2026-04-24T11:22:51.550" v="10609" actId="27636"/>
        <pc:sldMkLst>
          <pc:docMk/>
          <pc:sldMk cId="303516796" sldId="337"/>
        </pc:sldMkLst>
        <pc:spChg chg="mod">
          <ac:chgData name="Johanna Grénman" userId="4ad7af51-7fe4-4719-823d-fe3cb6bd24b8" providerId="ADAL" clId="{DB921858-22C0-410D-8B91-785A5E03BD7F}" dt="2026-04-24T11:22:51.550" v="10609" actId="27636"/>
          <ac:spMkLst>
            <pc:docMk/>
            <pc:sldMk cId="303516796" sldId="337"/>
            <ac:spMk id="3" creationId="{95DA97DC-8DB3-4975-B81C-4B002003A912}"/>
          </ac:spMkLst>
        </pc:spChg>
      </pc:sldChg>
      <pc:sldChg chg="addSp modSp">
        <pc:chgData name="Johanna Grénman" userId="4ad7af51-7fe4-4719-823d-fe3cb6bd24b8" providerId="ADAL" clId="{DB921858-22C0-410D-8B91-785A5E03BD7F}" dt="2026-04-23T11:37:25.367" v="516"/>
        <pc:sldMkLst>
          <pc:docMk/>
          <pc:sldMk cId="2658379610" sldId="457"/>
        </pc:sldMkLst>
        <pc:picChg chg="add mod">
          <ac:chgData name="Johanna Grénman" userId="4ad7af51-7fe4-4719-823d-fe3cb6bd24b8" providerId="ADAL" clId="{DB921858-22C0-410D-8B91-785A5E03BD7F}" dt="2026-04-23T11:37:25.367" v="516"/>
          <ac:picMkLst>
            <pc:docMk/>
            <pc:sldMk cId="2658379610" sldId="457"/>
            <ac:picMk id="5" creationId="{9B42EA03-6315-A66E-9B09-8A14ED0B944B}"/>
          </ac:picMkLst>
        </pc:picChg>
      </pc:sldChg>
      <pc:sldChg chg="addSp modSp mod">
        <pc:chgData name="Johanna Grénman" userId="4ad7af51-7fe4-4719-823d-fe3cb6bd24b8" providerId="ADAL" clId="{DB921858-22C0-410D-8B91-785A5E03BD7F}" dt="2026-04-23T11:39:52.084" v="518" actId="20577"/>
        <pc:sldMkLst>
          <pc:docMk/>
          <pc:sldMk cId="3274726811" sldId="458"/>
        </pc:sldMkLst>
        <pc:spChg chg="mod">
          <ac:chgData name="Johanna Grénman" userId="4ad7af51-7fe4-4719-823d-fe3cb6bd24b8" providerId="ADAL" clId="{DB921858-22C0-410D-8B91-785A5E03BD7F}" dt="2026-04-23T11:39:52.084" v="518" actId="20577"/>
          <ac:spMkLst>
            <pc:docMk/>
            <pc:sldMk cId="3274726811" sldId="458"/>
            <ac:spMk id="8" creationId="{60DFA341-5FAB-0C9D-B024-33845A2C2549}"/>
          </ac:spMkLst>
        </pc:spChg>
        <pc:picChg chg="add mod">
          <ac:chgData name="Johanna Grénman" userId="4ad7af51-7fe4-4719-823d-fe3cb6bd24b8" providerId="ADAL" clId="{DB921858-22C0-410D-8B91-785A5E03BD7F}" dt="2026-04-23T11:37:32.848" v="517"/>
          <ac:picMkLst>
            <pc:docMk/>
            <pc:sldMk cId="3274726811" sldId="458"/>
            <ac:picMk id="5" creationId="{204195E4-A785-6BC1-7B32-86E4D7609D14}"/>
          </ac:picMkLst>
        </pc:picChg>
      </pc:sldChg>
      <pc:sldChg chg="addSp delSp modSp mod setBg modNotesTx">
        <pc:chgData name="Johanna Grénman" userId="4ad7af51-7fe4-4719-823d-fe3cb6bd24b8" providerId="ADAL" clId="{DB921858-22C0-410D-8B91-785A5E03BD7F}" dt="2026-04-24T10:45:08.486" v="8914" actId="20577"/>
        <pc:sldMkLst>
          <pc:docMk/>
          <pc:sldMk cId="1144101792" sldId="461"/>
        </pc:sldMkLst>
        <pc:spChg chg="mod">
          <ac:chgData name="Johanna Grénman" userId="4ad7af51-7fe4-4719-823d-fe3cb6bd24b8" providerId="ADAL" clId="{DB921858-22C0-410D-8B91-785A5E03BD7F}" dt="2026-04-24T10:45:08.486" v="8914" actId="20577"/>
          <ac:spMkLst>
            <pc:docMk/>
            <pc:sldMk cId="1144101792" sldId="461"/>
            <ac:spMk id="4" creationId="{18840B8D-7CFE-4DC8-AE8C-E53DD630473F}"/>
          </ac:spMkLst>
        </pc:spChg>
        <pc:spChg chg="mod">
          <ac:chgData name="Johanna Grénman" userId="4ad7af51-7fe4-4719-823d-fe3cb6bd24b8" providerId="ADAL" clId="{DB921858-22C0-410D-8B91-785A5E03BD7F}" dt="2026-04-24T10:10:19.514" v="7025" actId="1076"/>
          <ac:spMkLst>
            <pc:docMk/>
            <pc:sldMk cId="1144101792" sldId="461"/>
            <ac:spMk id="5" creationId="{8D01743E-E9CA-49F6-8970-EED1DAB4AF35}"/>
          </ac:spMkLst>
        </pc:spChg>
        <pc:spChg chg="del mod">
          <ac:chgData name="Johanna Grénman" userId="4ad7af51-7fe4-4719-823d-fe3cb6bd24b8" providerId="ADAL" clId="{DB921858-22C0-410D-8B91-785A5E03BD7F}" dt="2026-04-23T11:17:37.838" v="340" actId="478"/>
          <ac:spMkLst>
            <pc:docMk/>
            <pc:sldMk cId="1144101792" sldId="461"/>
            <ac:spMk id="6" creationId="{BCA1F7C6-DF50-435F-BC9E-7DED2C81D25E}"/>
          </ac:spMkLst>
        </pc:spChg>
        <pc:spChg chg="add">
          <ac:chgData name="Johanna Grénman" userId="4ad7af51-7fe4-4719-823d-fe3cb6bd24b8" providerId="ADAL" clId="{DB921858-22C0-410D-8B91-785A5E03BD7F}" dt="2026-04-23T11:21:18.187" v="359" actId="26606"/>
          <ac:spMkLst>
            <pc:docMk/>
            <pc:sldMk cId="1144101792" sldId="461"/>
            <ac:spMk id="12" creationId="{04812C46-200A-4DEB-A05E-3ED6C68C2387}"/>
          </ac:spMkLst>
        </pc:spChg>
        <pc:spChg chg="add">
          <ac:chgData name="Johanna Grénman" userId="4ad7af51-7fe4-4719-823d-fe3cb6bd24b8" providerId="ADAL" clId="{DB921858-22C0-410D-8B91-785A5E03BD7F}" dt="2026-04-23T11:21:18.187" v="359" actId="26606"/>
          <ac:spMkLst>
            <pc:docMk/>
            <pc:sldMk cId="1144101792" sldId="461"/>
            <ac:spMk id="14" creationId="{D1EA859B-E555-4109-94F3-6700E046E008}"/>
          </ac:spMkLst>
        </pc:spChg>
        <pc:picChg chg="del">
          <ac:chgData name="Johanna Grénman" userId="4ad7af51-7fe4-4719-823d-fe3cb6bd24b8" providerId="ADAL" clId="{DB921858-22C0-410D-8B91-785A5E03BD7F}" dt="2026-04-23T11:18:26.105" v="343" actId="478"/>
          <ac:picMkLst>
            <pc:docMk/>
            <pc:sldMk cId="1144101792" sldId="461"/>
            <ac:picMk id="2" creationId="{D82559D8-CD69-4482-9E7C-F3B7E8496299}"/>
          </ac:picMkLst>
        </pc:picChg>
        <pc:picChg chg="add mod">
          <ac:chgData name="Johanna Grénman" userId="4ad7af51-7fe4-4719-823d-fe3cb6bd24b8" providerId="ADAL" clId="{DB921858-22C0-410D-8B91-785A5E03BD7F}" dt="2026-04-23T11:19:01.280" v="355" actId="1076"/>
          <ac:picMkLst>
            <pc:docMk/>
            <pc:sldMk cId="1144101792" sldId="461"/>
            <ac:picMk id="3" creationId="{AA8622ED-1D93-4334-0401-444EA5A6A415}"/>
          </ac:picMkLst>
        </pc:picChg>
        <pc:picChg chg="add mod ord">
          <ac:chgData name="Johanna Grénman" userId="4ad7af51-7fe4-4719-823d-fe3cb6bd24b8" providerId="ADAL" clId="{DB921858-22C0-410D-8B91-785A5E03BD7F}" dt="2026-04-24T10:10:17.007" v="7024" actId="1076"/>
          <ac:picMkLst>
            <pc:docMk/>
            <pc:sldMk cId="1144101792" sldId="461"/>
            <ac:picMk id="7" creationId="{7E9D2B9B-5FFD-7877-4932-72BE2F439C12}"/>
          </ac:picMkLst>
        </pc:picChg>
      </pc:sldChg>
      <pc:sldChg chg="delSp modSp del mod">
        <pc:chgData name="Johanna Grénman" userId="4ad7af51-7fe4-4719-823d-fe3cb6bd24b8" providerId="ADAL" clId="{DB921858-22C0-410D-8B91-785A5E03BD7F}" dt="2026-04-23T11:16:53.556" v="336" actId="47"/>
        <pc:sldMkLst>
          <pc:docMk/>
          <pc:sldMk cId="339309316" sldId="462"/>
        </pc:sldMkLst>
        <pc:spChg chg="del mod">
          <ac:chgData name="Johanna Grénman" userId="4ad7af51-7fe4-4719-823d-fe3cb6bd24b8" providerId="ADAL" clId="{DB921858-22C0-410D-8B91-785A5E03BD7F}" dt="2026-04-23T11:09:40.383" v="251"/>
          <ac:spMkLst>
            <pc:docMk/>
            <pc:sldMk cId="339309316" sldId="462"/>
            <ac:spMk id="5" creationId="{4E19EE2D-372E-4932-BC96-2134D744052E}"/>
          </ac:spMkLst>
        </pc:spChg>
      </pc:sldChg>
      <pc:sldChg chg="modSp del mod">
        <pc:chgData name="Johanna Grénman" userId="4ad7af51-7fe4-4719-823d-fe3cb6bd24b8" providerId="ADAL" clId="{DB921858-22C0-410D-8B91-785A5E03BD7F}" dt="2026-04-24T10:25:35.673" v="7559" actId="47"/>
        <pc:sldMkLst>
          <pc:docMk/>
          <pc:sldMk cId="1999574069" sldId="463"/>
        </pc:sldMkLst>
        <pc:spChg chg="mod">
          <ac:chgData name="Johanna Grénman" userId="4ad7af51-7fe4-4719-823d-fe3cb6bd24b8" providerId="ADAL" clId="{DB921858-22C0-410D-8B91-785A5E03BD7F}" dt="2026-04-23T11:16:43.327" v="335" actId="20577"/>
          <ac:spMkLst>
            <pc:docMk/>
            <pc:sldMk cId="1999574069" sldId="463"/>
            <ac:spMk id="4" creationId="{F4FB1B44-8353-AFE6-1501-3A543DEDC218}"/>
          </ac:spMkLst>
        </pc:spChg>
        <pc:spChg chg="mod">
          <ac:chgData name="Johanna Grénman" userId="4ad7af51-7fe4-4719-823d-fe3cb6bd24b8" providerId="ADAL" clId="{DB921858-22C0-410D-8B91-785A5E03BD7F}" dt="2026-04-24T08:51:53.963" v="4923" actId="20577"/>
          <ac:spMkLst>
            <pc:docMk/>
            <pc:sldMk cId="1999574069" sldId="463"/>
            <ac:spMk id="13" creationId="{E5DDB4E3-138B-D333-E87C-3297FCAC849B}"/>
          </ac:spMkLst>
        </pc:spChg>
      </pc:sldChg>
      <pc:sldChg chg="addSp delSp modSp mod modNotesTx">
        <pc:chgData name="Johanna Grénman" userId="4ad7af51-7fe4-4719-823d-fe3cb6bd24b8" providerId="ADAL" clId="{DB921858-22C0-410D-8B91-785A5E03BD7F}" dt="2026-04-24T11:00:09.294" v="9176" actId="1076"/>
        <pc:sldMkLst>
          <pc:docMk/>
          <pc:sldMk cId="242159483" sldId="464"/>
        </pc:sldMkLst>
        <pc:spChg chg="mod">
          <ac:chgData name="Johanna Grénman" userId="4ad7af51-7fe4-4719-823d-fe3cb6bd24b8" providerId="ADAL" clId="{DB921858-22C0-410D-8B91-785A5E03BD7F}" dt="2026-04-24T07:36:49.206" v="816" actId="20577"/>
          <ac:spMkLst>
            <pc:docMk/>
            <pc:sldMk cId="242159483" sldId="464"/>
            <ac:spMk id="4" creationId="{30B0D2C3-F189-400D-B04B-B8280233410D}"/>
          </ac:spMkLst>
        </pc:spChg>
        <pc:picChg chg="add del mod">
          <ac:chgData name="Johanna Grénman" userId="4ad7af51-7fe4-4719-823d-fe3cb6bd24b8" providerId="ADAL" clId="{DB921858-22C0-410D-8B91-785A5E03BD7F}" dt="2026-04-24T10:59:52.492" v="9171" actId="21"/>
          <ac:picMkLst>
            <pc:docMk/>
            <pc:sldMk cId="242159483" sldId="464"/>
            <ac:picMk id="6" creationId="{6A9CD864-8606-493C-47E4-48FE23190228}"/>
          </ac:picMkLst>
        </pc:picChg>
        <pc:picChg chg="add mod">
          <ac:chgData name="Johanna Grénman" userId="4ad7af51-7fe4-4719-823d-fe3cb6bd24b8" providerId="ADAL" clId="{DB921858-22C0-410D-8B91-785A5E03BD7F}" dt="2026-04-24T11:00:09.294" v="9176" actId="1076"/>
          <ac:picMkLst>
            <pc:docMk/>
            <pc:sldMk cId="242159483" sldId="464"/>
            <ac:picMk id="7" creationId="{0B39501C-A302-63F9-7A02-AD237C2375ED}"/>
          </ac:picMkLst>
        </pc:picChg>
        <pc:picChg chg="del">
          <ac:chgData name="Johanna Grénman" userId="4ad7af51-7fe4-4719-823d-fe3cb6bd24b8" providerId="ADAL" clId="{DB921858-22C0-410D-8B91-785A5E03BD7F}" dt="2026-04-24T10:13:26.054" v="7028" actId="478"/>
          <ac:picMkLst>
            <pc:docMk/>
            <pc:sldMk cId="242159483" sldId="464"/>
            <ac:picMk id="12" creationId="{6C8EAB21-ACCE-F335-BED8-4183D6A7D049}"/>
          </ac:picMkLst>
        </pc:picChg>
      </pc:sldChg>
      <pc:sldChg chg="addSp delSp modSp mod setBg modNotesTx">
        <pc:chgData name="Johanna Grénman" userId="4ad7af51-7fe4-4719-823d-fe3cb6bd24b8" providerId="ADAL" clId="{DB921858-22C0-410D-8B91-785A5E03BD7F}" dt="2026-04-24T11:22:42.612" v="10607" actId="1076"/>
        <pc:sldMkLst>
          <pc:docMk/>
          <pc:sldMk cId="4232181596" sldId="474"/>
        </pc:sldMkLst>
        <pc:spChg chg="mod">
          <ac:chgData name="Johanna Grénman" userId="4ad7af51-7fe4-4719-823d-fe3cb6bd24b8" providerId="ADAL" clId="{DB921858-22C0-410D-8B91-785A5E03BD7F}" dt="2026-04-24T11:22:42.612" v="10607" actId="1076"/>
          <ac:spMkLst>
            <pc:docMk/>
            <pc:sldMk cId="4232181596" sldId="474"/>
            <ac:spMk id="4" creationId="{C09B2C59-E59E-3A12-C096-376D7DB161FD}"/>
          </ac:spMkLst>
        </pc:spChg>
        <pc:spChg chg="mod">
          <ac:chgData name="Johanna Grénman" userId="4ad7af51-7fe4-4719-823d-fe3cb6bd24b8" providerId="ADAL" clId="{DB921858-22C0-410D-8B91-785A5E03BD7F}" dt="2026-04-24T11:22:39.306" v="10606" actId="1076"/>
          <ac:spMkLst>
            <pc:docMk/>
            <pc:sldMk cId="4232181596" sldId="474"/>
            <ac:spMk id="7" creationId="{50CBF633-273C-31FD-4C69-648519E77221}"/>
          </ac:spMkLst>
        </pc:spChg>
        <pc:spChg chg="add">
          <ac:chgData name="Johanna Grénman" userId="4ad7af51-7fe4-4719-823d-fe3cb6bd24b8" providerId="ADAL" clId="{DB921858-22C0-410D-8B91-785A5E03BD7F}" dt="2026-04-24T11:21:23.089" v="10574" actId="26606"/>
          <ac:spMkLst>
            <pc:docMk/>
            <pc:sldMk cId="4232181596" sldId="474"/>
            <ac:spMk id="14" creationId="{04812C46-200A-4DEB-A05E-3ED6C68C2387}"/>
          </ac:spMkLst>
        </pc:spChg>
        <pc:spChg chg="add">
          <ac:chgData name="Johanna Grénman" userId="4ad7af51-7fe4-4719-823d-fe3cb6bd24b8" providerId="ADAL" clId="{DB921858-22C0-410D-8B91-785A5E03BD7F}" dt="2026-04-24T11:21:23.089" v="10574" actId="26606"/>
          <ac:spMkLst>
            <pc:docMk/>
            <pc:sldMk cId="4232181596" sldId="474"/>
            <ac:spMk id="16" creationId="{D1EA859B-E555-4109-94F3-6700E046E008}"/>
          </ac:spMkLst>
        </pc:spChg>
        <pc:picChg chg="add del mod">
          <ac:chgData name="Johanna Grénman" userId="4ad7af51-7fe4-4719-823d-fe3cb6bd24b8" providerId="ADAL" clId="{DB921858-22C0-410D-8B91-785A5E03BD7F}" dt="2026-04-24T10:14:36.442" v="7034" actId="478"/>
          <ac:picMkLst>
            <pc:docMk/>
            <pc:sldMk cId="4232181596" sldId="474"/>
            <ac:picMk id="3" creationId="{A960F195-4DD1-B3A1-9EC1-5AF1B0EFBED5}"/>
          </ac:picMkLst>
        </pc:picChg>
        <pc:picChg chg="add del mod">
          <ac:chgData name="Johanna Grénman" userId="4ad7af51-7fe4-4719-823d-fe3cb6bd24b8" providerId="ADAL" clId="{DB921858-22C0-410D-8B91-785A5E03BD7F}" dt="2026-04-24T11:20:36.989" v="10571" actId="478"/>
          <ac:picMkLst>
            <pc:docMk/>
            <pc:sldMk cId="4232181596" sldId="474"/>
            <ac:picMk id="5" creationId="{F6236655-4562-CB57-C20F-9958CF02C96E}"/>
          </ac:picMkLst>
        </pc:picChg>
        <pc:picChg chg="add mod ord">
          <ac:chgData name="Johanna Grénman" userId="4ad7af51-7fe4-4719-823d-fe3cb6bd24b8" providerId="ADAL" clId="{DB921858-22C0-410D-8B91-785A5E03BD7F}" dt="2026-04-24T11:22:35.526" v="10605" actId="1076"/>
          <ac:picMkLst>
            <pc:docMk/>
            <pc:sldMk cId="4232181596" sldId="474"/>
            <ac:picMk id="9" creationId="{7A1AC502-1682-9DB3-5589-BF97260A4720}"/>
          </ac:picMkLst>
        </pc:picChg>
      </pc:sldChg>
      <pc:sldChg chg="modSp del mod ord modNotesTx">
        <pc:chgData name="Johanna Grénman" userId="4ad7af51-7fe4-4719-823d-fe3cb6bd24b8" providerId="ADAL" clId="{DB921858-22C0-410D-8B91-785A5E03BD7F}" dt="2026-04-24T10:48:04.524" v="8989" actId="47"/>
        <pc:sldMkLst>
          <pc:docMk/>
          <pc:sldMk cId="1666270918" sldId="481"/>
        </pc:sldMkLst>
        <pc:spChg chg="mod">
          <ac:chgData name="Johanna Grénman" userId="4ad7af51-7fe4-4719-823d-fe3cb6bd24b8" providerId="ADAL" clId="{DB921858-22C0-410D-8B91-785A5E03BD7F}" dt="2026-04-24T10:47:32.878" v="8986" actId="20577"/>
          <ac:spMkLst>
            <pc:docMk/>
            <pc:sldMk cId="1666270918" sldId="481"/>
            <ac:spMk id="4" creationId="{97A8391B-40A9-5FC2-53E2-1E26DF5226EB}"/>
          </ac:spMkLst>
        </pc:spChg>
        <pc:spChg chg="mod">
          <ac:chgData name="Johanna Grénman" userId="4ad7af51-7fe4-4719-823d-fe3cb6bd24b8" providerId="ADAL" clId="{DB921858-22C0-410D-8B91-785A5E03BD7F}" dt="2026-04-24T10:46:52.562" v="8972" actId="20577"/>
          <ac:spMkLst>
            <pc:docMk/>
            <pc:sldMk cId="1666270918" sldId="481"/>
            <ac:spMk id="8" creationId="{E8009579-C75E-2CF9-A70F-BB1E08D74C11}"/>
          </ac:spMkLst>
        </pc:spChg>
      </pc:sldChg>
      <pc:sldChg chg="addSp delSp modSp add del mod modNotesTx">
        <pc:chgData name="Johanna Grénman" userId="4ad7af51-7fe4-4719-823d-fe3cb6bd24b8" providerId="ADAL" clId="{DB921858-22C0-410D-8B91-785A5E03BD7F}" dt="2026-04-24T11:29:16.542" v="10621" actId="1076"/>
        <pc:sldMkLst>
          <pc:docMk/>
          <pc:sldMk cId="845300627" sldId="482"/>
        </pc:sldMkLst>
        <pc:spChg chg="mod">
          <ac:chgData name="Johanna Grénman" userId="4ad7af51-7fe4-4719-823d-fe3cb6bd24b8" providerId="ADAL" clId="{DB921858-22C0-410D-8B91-785A5E03BD7F}" dt="2026-04-24T11:29:09.639" v="10620" actId="14100"/>
          <ac:spMkLst>
            <pc:docMk/>
            <pc:sldMk cId="845300627" sldId="482"/>
            <ac:spMk id="4" creationId="{13DC8E4A-862A-69CD-E02D-0607D8A45D8C}"/>
          </ac:spMkLst>
        </pc:spChg>
        <pc:spChg chg="mod">
          <ac:chgData name="Johanna Grénman" userId="4ad7af51-7fe4-4719-823d-fe3cb6bd24b8" providerId="ADAL" clId="{DB921858-22C0-410D-8B91-785A5E03BD7F}" dt="2026-04-24T11:09:39.223" v="10017" actId="20577"/>
          <ac:spMkLst>
            <pc:docMk/>
            <pc:sldMk cId="845300627" sldId="482"/>
            <ac:spMk id="8" creationId="{3650F9DB-090F-043E-4919-A22F48505D66}"/>
          </ac:spMkLst>
        </pc:spChg>
        <pc:picChg chg="del">
          <ac:chgData name="Johanna Grénman" userId="4ad7af51-7fe4-4719-823d-fe3cb6bd24b8" providerId="ADAL" clId="{DB921858-22C0-410D-8B91-785A5E03BD7F}" dt="2026-04-24T11:28:44.104" v="10615" actId="478"/>
          <ac:picMkLst>
            <pc:docMk/>
            <pc:sldMk cId="845300627" sldId="482"/>
            <ac:picMk id="3" creationId="{FCC93A78-D7E4-BAB6-150C-7065A35A662A}"/>
          </ac:picMkLst>
        </pc:picChg>
        <pc:picChg chg="mod">
          <ac:chgData name="Johanna Grénman" userId="4ad7af51-7fe4-4719-823d-fe3cb6bd24b8" providerId="ADAL" clId="{DB921858-22C0-410D-8B91-785A5E03BD7F}" dt="2026-04-23T12:48:01.124" v="529" actId="1076"/>
          <ac:picMkLst>
            <pc:docMk/>
            <pc:sldMk cId="845300627" sldId="482"/>
            <ac:picMk id="7" creationId="{53368F3C-4D00-1166-2528-A279397AB217}"/>
          </ac:picMkLst>
        </pc:picChg>
        <pc:picChg chg="add mod">
          <ac:chgData name="Johanna Grénman" userId="4ad7af51-7fe4-4719-823d-fe3cb6bd24b8" providerId="ADAL" clId="{DB921858-22C0-410D-8B91-785A5E03BD7F}" dt="2026-04-24T11:29:16.542" v="10621" actId="1076"/>
          <ac:picMkLst>
            <pc:docMk/>
            <pc:sldMk cId="845300627" sldId="482"/>
            <ac:picMk id="9" creationId="{51436ABB-CDF5-FD4F-FC01-D4A240C61D40}"/>
          </ac:picMkLst>
        </pc:picChg>
      </pc:sldChg>
      <pc:sldChg chg="modSp add del mod ord modNotesTx">
        <pc:chgData name="Johanna Grénman" userId="4ad7af51-7fe4-4719-823d-fe3cb6bd24b8" providerId="ADAL" clId="{DB921858-22C0-410D-8B91-785A5E03BD7F}" dt="2026-04-24T11:16:31.948" v="10570" actId="14100"/>
        <pc:sldMkLst>
          <pc:docMk/>
          <pc:sldMk cId="4115546416" sldId="489"/>
        </pc:sldMkLst>
        <pc:spChg chg="mod">
          <ac:chgData name="Johanna Grénman" userId="4ad7af51-7fe4-4719-823d-fe3cb6bd24b8" providerId="ADAL" clId="{DB921858-22C0-410D-8B91-785A5E03BD7F}" dt="2026-04-24T11:16:31.948" v="10570" actId="14100"/>
          <ac:spMkLst>
            <pc:docMk/>
            <pc:sldMk cId="4115546416" sldId="489"/>
            <ac:spMk id="4" creationId="{F1C98384-5A2F-D62D-71C6-589EE5ED9617}"/>
          </ac:spMkLst>
        </pc:spChg>
        <pc:spChg chg="mod">
          <ac:chgData name="Johanna Grénman" userId="4ad7af51-7fe4-4719-823d-fe3cb6bd24b8" providerId="ADAL" clId="{DB921858-22C0-410D-8B91-785A5E03BD7F}" dt="2026-04-24T11:16:27.429" v="10569" actId="1076"/>
          <ac:spMkLst>
            <pc:docMk/>
            <pc:sldMk cId="4115546416" sldId="489"/>
            <ac:spMk id="8" creationId="{D0E74FBD-2553-CC71-780E-EDE9BBDA45C0}"/>
          </ac:spMkLst>
        </pc:spChg>
      </pc:sldChg>
      <pc:sldChg chg="add del">
        <pc:chgData name="Johanna Grénman" userId="4ad7af51-7fe4-4719-823d-fe3cb6bd24b8" providerId="ADAL" clId="{DB921858-22C0-410D-8B91-785A5E03BD7F}" dt="2026-04-23T11:05:06.956" v="231" actId="2696"/>
        <pc:sldMkLst>
          <pc:docMk/>
          <pc:sldMk cId="3887939552" sldId="490"/>
        </pc:sldMkLst>
      </pc:sldChg>
      <pc:sldChg chg="addSp delSp modSp add mod ord modNotesTx">
        <pc:chgData name="Johanna Grénman" userId="4ad7af51-7fe4-4719-823d-fe3cb6bd24b8" providerId="ADAL" clId="{DB921858-22C0-410D-8B91-785A5E03BD7F}" dt="2026-04-24T11:05:32.505" v="9506" actId="20577"/>
        <pc:sldMkLst>
          <pc:docMk/>
          <pc:sldMk cId="4150462348" sldId="490"/>
        </pc:sldMkLst>
        <pc:spChg chg="mod">
          <ac:chgData name="Johanna Grénman" userId="4ad7af51-7fe4-4719-823d-fe3cb6bd24b8" providerId="ADAL" clId="{DB921858-22C0-410D-8B91-785A5E03BD7F}" dt="2026-04-24T11:05:17.162" v="9452" actId="20577"/>
          <ac:spMkLst>
            <pc:docMk/>
            <pc:sldMk cId="4150462348" sldId="490"/>
            <ac:spMk id="4" creationId="{2CFEBD6D-E6EF-49AC-996E-D831C6FDDF7A}"/>
          </ac:spMkLst>
        </pc:spChg>
        <pc:spChg chg="mod">
          <ac:chgData name="Johanna Grénman" userId="4ad7af51-7fe4-4719-823d-fe3cb6bd24b8" providerId="ADAL" clId="{DB921858-22C0-410D-8B91-785A5E03BD7F}" dt="2026-04-24T11:00:31.727" v="9180" actId="1076"/>
          <ac:spMkLst>
            <pc:docMk/>
            <pc:sldMk cId="4150462348" sldId="490"/>
            <ac:spMk id="8" creationId="{BF4CD909-9CFE-2FED-DAAB-C2CEFE5F2C89}"/>
          </ac:spMkLst>
        </pc:spChg>
        <pc:picChg chg="del">
          <ac:chgData name="Johanna Grénman" userId="4ad7af51-7fe4-4719-823d-fe3cb6bd24b8" providerId="ADAL" clId="{DB921858-22C0-410D-8B91-785A5E03BD7F}" dt="2026-04-24T10:59:08.751" v="9163" actId="478"/>
          <ac:picMkLst>
            <pc:docMk/>
            <pc:sldMk cId="4150462348" sldId="490"/>
            <ac:picMk id="3" creationId="{B47CCBBC-7D39-F058-C179-487B21C25763}"/>
          </ac:picMkLst>
        </pc:picChg>
        <pc:picChg chg="mod">
          <ac:chgData name="Johanna Grénman" userId="4ad7af51-7fe4-4719-823d-fe3cb6bd24b8" providerId="ADAL" clId="{DB921858-22C0-410D-8B91-785A5E03BD7F}" dt="2026-04-24T10:59:34.255" v="9168" actId="1076"/>
          <ac:picMkLst>
            <pc:docMk/>
            <pc:sldMk cId="4150462348" sldId="490"/>
            <ac:picMk id="6" creationId="{1614BDE0-D7F4-C40C-C109-E595D79F332F}"/>
          </ac:picMkLst>
        </pc:picChg>
        <pc:picChg chg="add del mod">
          <ac:chgData name="Johanna Grénman" userId="4ad7af51-7fe4-4719-823d-fe3cb6bd24b8" providerId="ADAL" clId="{DB921858-22C0-410D-8B91-785A5E03BD7F}" dt="2026-04-24T10:59:43.320" v="9169" actId="21"/>
          <ac:picMkLst>
            <pc:docMk/>
            <pc:sldMk cId="4150462348" sldId="490"/>
            <ac:picMk id="7" creationId="{0B39501C-A302-63F9-7A02-AD237C2375ED}"/>
          </ac:picMkLst>
        </pc:picChg>
        <pc:picChg chg="add mod">
          <ac:chgData name="Johanna Grénman" userId="4ad7af51-7fe4-4719-823d-fe3cb6bd24b8" providerId="ADAL" clId="{DB921858-22C0-410D-8B91-785A5E03BD7F}" dt="2026-04-24T11:00:25.767" v="9179" actId="1076"/>
          <ac:picMkLst>
            <pc:docMk/>
            <pc:sldMk cId="4150462348" sldId="490"/>
            <ac:picMk id="9" creationId="{6A9CD864-8606-493C-47E4-48FE23190228}"/>
          </ac:picMkLst>
        </pc:picChg>
      </pc:sldChg>
      <pc:sldChg chg="addSp delSp modSp add mod setBg modNotesTx">
        <pc:chgData name="Johanna Grénman" userId="4ad7af51-7fe4-4719-823d-fe3cb6bd24b8" providerId="ADAL" clId="{DB921858-22C0-410D-8B91-785A5E03BD7F}" dt="2026-04-24T11:16:11.552" v="10566" actId="14100"/>
        <pc:sldMkLst>
          <pc:docMk/>
          <pc:sldMk cId="2190830287" sldId="491"/>
        </pc:sldMkLst>
        <pc:spChg chg="mod">
          <ac:chgData name="Johanna Grénman" userId="4ad7af51-7fe4-4719-823d-fe3cb6bd24b8" providerId="ADAL" clId="{DB921858-22C0-410D-8B91-785A5E03BD7F}" dt="2026-04-24T11:16:11.552" v="10566" actId="14100"/>
          <ac:spMkLst>
            <pc:docMk/>
            <pc:sldMk cId="2190830287" sldId="491"/>
            <ac:spMk id="4" creationId="{713A4526-E8EE-D220-391A-0D53CE3319C6}"/>
          </ac:spMkLst>
        </pc:spChg>
        <pc:spChg chg="ord">
          <ac:chgData name="Johanna Grénman" userId="4ad7af51-7fe4-4719-823d-fe3cb6bd24b8" providerId="ADAL" clId="{DB921858-22C0-410D-8B91-785A5E03BD7F}" dt="2026-04-24T11:15:47.920" v="10563" actId="26606"/>
          <ac:spMkLst>
            <pc:docMk/>
            <pc:sldMk cId="2190830287" sldId="491"/>
            <ac:spMk id="5" creationId="{9EA01D56-45CF-4658-31DB-FB5D91B774FB}"/>
          </ac:spMkLst>
        </pc:spChg>
        <pc:spChg chg="mod">
          <ac:chgData name="Johanna Grénman" userId="4ad7af51-7fe4-4719-823d-fe3cb6bd24b8" providerId="ADAL" clId="{DB921858-22C0-410D-8B91-785A5E03BD7F}" dt="2026-04-24T11:16:00.192" v="10564" actId="255"/>
          <ac:spMkLst>
            <pc:docMk/>
            <pc:sldMk cId="2190830287" sldId="491"/>
            <ac:spMk id="8" creationId="{F5254D22-C463-AF98-AE8B-E1C653DB2F36}"/>
          </ac:spMkLst>
        </pc:spChg>
        <pc:spChg chg="add">
          <ac:chgData name="Johanna Grénman" userId="4ad7af51-7fe4-4719-823d-fe3cb6bd24b8" providerId="ADAL" clId="{DB921858-22C0-410D-8B91-785A5E03BD7F}" dt="2026-04-24T11:15:47.920" v="10563" actId="26606"/>
          <ac:spMkLst>
            <pc:docMk/>
            <pc:sldMk cId="2190830287" sldId="491"/>
            <ac:spMk id="13" creationId="{04812C46-200A-4DEB-A05E-3ED6C68C2387}"/>
          </ac:spMkLst>
        </pc:spChg>
        <pc:spChg chg="add">
          <ac:chgData name="Johanna Grénman" userId="4ad7af51-7fe4-4719-823d-fe3cb6bd24b8" providerId="ADAL" clId="{DB921858-22C0-410D-8B91-785A5E03BD7F}" dt="2026-04-24T11:15:47.920" v="10563" actId="26606"/>
          <ac:spMkLst>
            <pc:docMk/>
            <pc:sldMk cId="2190830287" sldId="491"/>
            <ac:spMk id="15" creationId="{D1EA859B-E555-4109-94F3-6700E046E008}"/>
          </ac:spMkLst>
        </pc:spChg>
        <pc:picChg chg="del mod">
          <ac:chgData name="Johanna Grénman" userId="4ad7af51-7fe4-4719-823d-fe3cb6bd24b8" providerId="ADAL" clId="{DB921858-22C0-410D-8B91-785A5E03BD7F}" dt="2026-04-24T11:15:40.775" v="10560" actId="478"/>
          <ac:picMkLst>
            <pc:docMk/>
            <pc:sldMk cId="2190830287" sldId="491"/>
            <ac:picMk id="3" creationId="{AEA6DEA3-8C2B-6AE8-04FD-1EE1F5ADB9D2}"/>
          </ac:picMkLst>
        </pc:picChg>
        <pc:picChg chg="add mod ord">
          <ac:chgData name="Johanna Grénman" userId="4ad7af51-7fe4-4719-823d-fe3cb6bd24b8" providerId="ADAL" clId="{DB921858-22C0-410D-8B91-785A5E03BD7F}" dt="2026-04-24T11:15:47.920" v="10563" actId="26606"/>
          <ac:picMkLst>
            <pc:docMk/>
            <pc:sldMk cId="2190830287" sldId="491"/>
            <ac:picMk id="7" creationId="{79007932-5022-2EE0-A0E2-0B9CD92BB9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24.4.2026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4. Tapaaminen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Teema:  </a:t>
            </a:r>
            <a:r>
              <a:rPr lang="fi-FI" sz="1200" b="0" kern="1200" dirty="0">
                <a:effectLst/>
                <a:latin typeface="+mn-lt"/>
                <a:ea typeface="+mn-ea"/>
                <a:cs typeface="+mn-cs"/>
              </a:rPr>
              <a:t>oman muutosmatkan tarkastelu ja jatkosuunnitelma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Päätavoite: </a:t>
            </a:r>
            <a:r>
              <a:rPr lang="fi-FI" sz="1200" b="0" kern="1200" dirty="0">
                <a:effectLst/>
                <a:latin typeface="+mn-lt"/>
                <a:ea typeface="+mn-ea"/>
                <a:cs typeface="+mn-cs"/>
              </a:rPr>
              <a:t>vahvistaa jo opittua ja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Tervetuloa!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kern="1200" dirty="0">
                <a:effectLst/>
                <a:latin typeface="+mn-lt"/>
                <a:ea typeface="+mn-ea"/>
                <a:cs typeface="+mn-cs"/>
              </a:rPr>
              <a:t>Ohjaaja ajoissa paikalla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kern="1200" dirty="0">
                <a:effectLst/>
                <a:latin typeface="+mn-lt"/>
                <a:ea typeface="+mn-ea"/>
                <a:cs typeface="+mn-cs"/>
              </a:rPr>
              <a:t>Diaesityksen jako Powerpoint-liven kautta, jolloin näet kommentit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kern="1200" dirty="0">
                <a:effectLst/>
                <a:latin typeface="+mn-lt"/>
                <a:ea typeface="+mn-ea"/>
                <a:cs typeface="+mn-cs"/>
              </a:rPr>
              <a:t>Etätapaamisissa tervehtii jokaisen mukaan liittyvän, esim. etunimellä</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kern="1200" dirty="0">
                <a:effectLst/>
                <a:latin typeface="+mn-lt"/>
                <a:ea typeface="+mn-ea"/>
                <a:cs typeface="+mn-cs"/>
              </a:rPr>
              <a:t>Mikrofonien testaus (pyydä tarvittaessa tulemaan 10-15 min ennen alkua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    paikalle tai tee testaus jonain edeltävänä päivänä)</a:t>
            </a:r>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dirty="0"/>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2F01-6E85-9D54-9863-8DAF760186B4}"/>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AD2C701-876D-3C88-DE53-F178DBA8BF2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0EEA4D2D-BDCD-4C88-D09D-59BBBF73E233}"/>
              </a:ext>
            </a:extLst>
          </p:cNvPr>
          <p:cNvSpPr>
            <a:spLocks noGrp="1"/>
          </p:cNvSpPr>
          <p:nvPr>
            <p:ph type="body" idx="1"/>
          </p:nvPr>
        </p:nvSpPr>
        <p:spPr/>
        <p:txBody>
          <a:bodyPr/>
          <a:lstStyle/>
          <a:p>
            <a:r>
              <a:rPr lang="fi-FI" dirty="0"/>
              <a:t>Yhteenveto</a:t>
            </a:r>
          </a:p>
          <a:p>
            <a:r>
              <a:rPr lang="fi-FI" dirty="0"/>
              <a:t>Koonti</a:t>
            </a:r>
          </a:p>
          <a:p>
            <a:r>
              <a:rPr lang="fi-FI" dirty="0"/>
              <a:t>Jatkosuunnitelma sovitusti</a:t>
            </a:r>
          </a:p>
        </p:txBody>
      </p:sp>
      <p:sp>
        <p:nvSpPr>
          <p:cNvPr id="4" name="Dian numeron paikkamerkki 3">
            <a:extLst>
              <a:ext uri="{FF2B5EF4-FFF2-40B4-BE49-F238E27FC236}">
                <a16:creationId xmlns:a16="http://schemas.microsoft.com/office/drawing/2014/main" id="{430C88F9-35E9-C947-FCF3-EC8E9B726DBF}"/>
              </a:ext>
            </a:extLst>
          </p:cNvPr>
          <p:cNvSpPr>
            <a:spLocks noGrp="1"/>
          </p:cNvSpPr>
          <p:nvPr>
            <p:ph type="sldNum" sz="quarter" idx="5"/>
          </p:nvPr>
        </p:nvSpPr>
        <p:spPr/>
        <p:txBody>
          <a:bodyPr/>
          <a:lstStyle/>
          <a:p>
            <a:fld id="{D591307D-81D9-4C7B-B973-6E6C2C315379}" type="slidenum">
              <a:rPr lang="fi-FI" smtClean="0"/>
              <a:t>10</a:t>
            </a:fld>
            <a:endParaRPr lang="fi-FI" dirty="0"/>
          </a:p>
        </p:txBody>
      </p:sp>
    </p:spTree>
    <p:extLst>
      <p:ext uri="{BB962C8B-B14F-4D97-AF65-F5344CB8AC3E}">
        <p14:creationId xmlns:p14="http://schemas.microsoft.com/office/powerpoint/2010/main" val="334252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E2175-1EB2-CB27-FEC2-D56B5CCD5B3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A3C33A49-A252-E2E8-0917-6DF8EF34B02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A90CF1C-D674-82B3-80FF-3B7BB0084829}"/>
              </a:ext>
            </a:extLst>
          </p:cNvPr>
          <p:cNvSpPr>
            <a:spLocks noGrp="1"/>
          </p:cNvSpPr>
          <p:nvPr>
            <p:ph type="body" idx="1"/>
          </p:nvPr>
        </p:nvSpPr>
        <p:spPr/>
        <p:txBody>
          <a:bodyPr/>
          <a:lstStyle/>
          <a:p>
            <a:r>
              <a:rPr lang="fi-FI" b="1" dirty="0"/>
              <a:t>Extra: KANNUSTAVIN AJATUKSIN MATKAAN (15-20 min)</a:t>
            </a:r>
          </a:p>
          <a:p>
            <a:endParaRPr lang="fi-FI" b="1" dirty="0"/>
          </a:p>
          <a:p>
            <a:r>
              <a:rPr lang="fi-FI" b="1" dirty="0"/>
              <a:t>Tavoite:</a:t>
            </a:r>
          </a:p>
          <a:p>
            <a:r>
              <a:rPr lang="fi-FI" dirty="0"/>
              <a:t>Vahvistaa vertaistuen voimaa ryhmän päättyessä</a:t>
            </a:r>
          </a:p>
          <a:p>
            <a:endParaRPr lang="fi-FI" dirty="0"/>
          </a:p>
          <a:p>
            <a:r>
              <a:rPr lang="fi-FI" b="1" dirty="0"/>
              <a:t>Tehtävä:</a:t>
            </a:r>
          </a:p>
          <a:p>
            <a:endParaRPr lang="fi-FI" b="1" dirty="0"/>
          </a:p>
          <a:p>
            <a:r>
              <a:rPr lang="fi-FI" b="1" dirty="0"/>
              <a:t>Kasvokkain tapaaminen: </a:t>
            </a:r>
            <a:r>
              <a:rPr lang="fi-FI" b="0" dirty="0"/>
              <a:t>jokainen saa oman paperin. Paperiin kirjoitetaan oma nimi. Sen jälkeen ryhmäläiset kiertävät jokaisen paperin luona ja kirjoittavat toisilleen hyvän jatkon toivotukset ja kannustukset, jotka osallistujat saavat mukaansa. </a:t>
            </a:r>
          </a:p>
          <a:p>
            <a:endParaRPr lang="fi-FI" b="0" dirty="0"/>
          </a:p>
          <a:p>
            <a:r>
              <a:rPr lang="fi-FI" b="1" dirty="0" err="1"/>
              <a:t>Etä</a:t>
            </a:r>
            <a:r>
              <a:rPr lang="fi-FI" b="1" dirty="0"/>
              <a:t>: </a:t>
            </a:r>
            <a:r>
              <a:rPr lang="fi-FI" b="0" dirty="0"/>
              <a:t>ohjaaja voi ryhmästä riippuen pyytää ryhmäläisiä avaamaan vuorotellen mikrofonin tai kirjoittamaan chatiin, mitä haluaa toivottaa / miten kannustaa toisia jatkoon </a:t>
            </a:r>
            <a:endParaRPr lang="fi-FI" b="1" dirty="0"/>
          </a:p>
        </p:txBody>
      </p:sp>
      <p:sp>
        <p:nvSpPr>
          <p:cNvPr id="4" name="Dian numeron paikkamerkki 3">
            <a:extLst>
              <a:ext uri="{FF2B5EF4-FFF2-40B4-BE49-F238E27FC236}">
                <a16:creationId xmlns:a16="http://schemas.microsoft.com/office/drawing/2014/main" id="{0C405782-734E-34FE-0559-00F00C7DBFBA}"/>
              </a:ext>
            </a:extLst>
          </p:cNvPr>
          <p:cNvSpPr>
            <a:spLocks noGrp="1"/>
          </p:cNvSpPr>
          <p:nvPr>
            <p:ph type="sldNum" sz="quarter" idx="5"/>
          </p:nvPr>
        </p:nvSpPr>
        <p:spPr/>
        <p:txBody>
          <a:bodyPr/>
          <a:lstStyle/>
          <a:p>
            <a:fld id="{D591307D-81D9-4C7B-B973-6E6C2C315379}" type="slidenum">
              <a:rPr lang="fi-FI" smtClean="0"/>
              <a:t>11</a:t>
            </a:fld>
            <a:endParaRPr lang="fi-FI" dirty="0"/>
          </a:p>
        </p:txBody>
      </p:sp>
    </p:spTree>
    <p:extLst>
      <p:ext uri="{BB962C8B-B14F-4D97-AF65-F5344CB8AC3E}">
        <p14:creationId xmlns:p14="http://schemas.microsoft.com/office/powerpoint/2010/main" val="219369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Kiitos ja rohkaisu</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12</a:t>
            </a:fld>
            <a:endParaRPr lang="fi-FI" dirty="0"/>
          </a:p>
        </p:txBody>
      </p:sp>
    </p:spTree>
    <p:extLst>
      <p:ext uri="{BB962C8B-B14F-4D97-AF65-F5344CB8AC3E}">
        <p14:creationId xmlns:p14="http://schemas.microsoft.com/office/powerpoint/2010/main" val="236484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14</a:t>
            </a:fld>
            <a:endParaRPr lang="fi-FI" dirty="0"/>
          </a:p>
        </p:txBody>
      </p:sp>
    </p:spTree>
    <p:extLst>
      <p:ext uri="{BB962C8B-B14F-4D97-AF65-F5344CB8AC3E}">
        <p14:creationId xmlns:p14="http://schemas.microsoft.com/office/powerpoint/2010/main" val="17606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08A3C-0DAE-7A6C-7EA2-1DEFF322ABB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979D5F8-5558-B66F-48D3-0EBF10F39CB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7D6F768-22D7-815C-96B6-7CA6CC82DE60}"/>
              </a:ext>
            </a:extLst>
          </p:cNvPr>
          <p:cNvSpPr>
            <a:spLocks noGrp="1"/>
          </p:cNvSpPr>
          <p:nvPr>
            <p:ph type="body" idx="1"/>
          </p:nvPr>
        </p:nvSpPr>
        <p:spPr/>
        <p:txBody>
          <a:bodyPr/>
          <a:lstStyle/>
          <a:p>
            <a:r>
              <a:rPr lang="fi-FI" dirty="0"/>
              <a:t>Käydään läpi tämän päivän ohjelma: </a:t>
            </a:r>
          </a:p>
          <a:p>
            <a:pPr marL="171450" indent="-171450">
              <a:buFontTx/>
              <a:buChar char="-"/>
            </a:pPr>
            <a:r>
              <a:rPr lang="fi-FI" dirty="0"/>
              <a:t>Aloitetaan kuulumisista</a:t>
            </a:r>
          </a:p>
          <a:p>
            <a:pPr marL="171450" indent="-171450">
              <a:buFontTx/>
              <a:buChar char="-"/>
            </a:pPr>
            <a:r>
              <a:rPr lang="fi-FI" dirty="0"/>
              <a:t>Tarkastellaan sitä, mistä hyvä muutos rakentuu</a:t>
            </a:r>
          </a:p>
          <a:p>
            <a:pPr marL="171450" indent="-171450">
              <a:buFontTx/>
              <a:buChar char="-"/>
            </a:pPr>
            <a:r>
              <a:rPr lang="fi-FI" dirty="0"/>
              <a:t>Luodaan katsetta tulevaan ja mietitään, mitä voimme tehdä nyt</a:t>
            </a:r>
          </a:p>
          <a:p>
            <a:pPr marL="171450" indent="-171450">
              <a:buFontTx/>
              <a:buChar char="-"/>
            </a:pPr>
            <a:r>
              <a:rPr lang="fi-FI" dirty="0"/>
              <a:t>Mietitään, mitä haluamme jatkossa kantaa mukanamme ja onko jotain, minkä haluaisit jättää taaksesi</a:t>
            </a:r>
          </a:p>
          <a:p>
            <a:pPr marL="171450" indent="-171450">
              <a:buFontTx/>
              <a:buChar char="-"/>
            </a:pPr>
            <a:r>
              <a:rPr lang="fi-FI" dirty="0"/>
              <a:t>Lopuksi vedetään yhteen ja tehdään jatkosuunnitelma ja toivotetaan hyvän jatkon toivotukset toisillemme</a:t>
            </a:r>
          </a:p>
          <a:p>
            <a:endParaRPr lang="fi-FI" b="1" dirty="0"/>
          </a:p>
        </p:txBody>
      </p:sp>
      <p:sp>
        <p:nvSpPr>
          <p:cNvPr id="4" name="Dian numeron paikkamerkki 3">
            <a:extLst>
              <a:ext uri="{FF2B5EF4-FFF2-40B4-BE49-F238E27FC236}">
                <a16:creationId xmlns:a16="http://schemas.microsoft.com/office/drawing/2014/main" id="{97EFF073-ABC1-2C6C-01DB-3CBA44EE4BAC}"/>
              </a:ext>
            </a:extLst>
          </p:cNvPr>
          <p:cNvSpPr>
            <a:spLocks noGrp="1"/>
          </p:cNvSpPr>
          <p:nvPr>
            <p:ph type="sldNum" sz="quarter" idx="5"/>
          </p:nvPr>
        </p:nvSpPr>
        <p:spPr/>
        <p:txBody>
          <a:bodyPr/>
          <a:lstStyle/>
          <a:p>
            <a:fld id="{D591307D-81D9-4C7B-B973-6E6C2C315379}" type="slidenum">
              <a:rPr lang="fi-FI" smtClean="0"/>
              <a:t>2</a:t>
            </a:fld>
            <a:endParaRPr lang="fi-FI" dirty="0"/>
          </a:p>
        </p:txBody>
      </p:sp>
    </p:spTree>
    <p:extLst>
      <p:ext uri="{BB962C8B-B14F-4D97-AF65-F5344CB8AC3E}">
        <p14:creationId xmlns:p14="http://schemas.microsoft.com/office/powerpoint/2010/main" val="190292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Tekninen tuki </a:t>
            </a:r>
            <a:r>
              <a:rPr lang="fi-FI" b="0" dirty="0"/>
              <a:t>(jos saatavilla)</a:t>
            </a:r>
          </a:p>
          <a:p>
            <a:r>
              <a:rPr lang="fi-FI" dirty="0"/>
              <a:t>Mikäli tapaamisen aikana et näe esitystä, voit poistua tapaamisesta ja liittyä siihen uudelleen.</a:t>
            </a:r>
          </a:p>
          <a:p>
            <a:endParaRPr lang="fi-FI" dirty="0"/>
          </a:p>
          <a:p>
            <a:r>
              <a:rPr lang="fi-FI" dirty="0"/>
              <a:t>Tarvittaessa voit olla yhteydessä tapaamisen tukihenkilöön, joka on (nimi) soittamalla tai sähköpostilla. </a:t>
            </a:r>
          </a:p>
          <a:p>
            <a:r>
              <a:rPr lang="fi-FI" dirty="0"/>
              <a:t>(Tekninen tukihenkilö kirjoittaa yhteystietonsa myös chatiin)</a:t>
            </a:r>
          </a:p>
          <a:p>
            <a:r>
              <a:rPr lang="fi-FI" dirty="0"/>
              <a:t>(Tukihenkilön kuvan voi vaihtaa tähän dialle)</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ea typeface="Calibri"/>
                <a:cs typeface="Calibri"/>
              </a:rPr>
              <a:t>Olisiko kenelläkään jotain kysyttävää tai huomioita tässä kohtaa? </a:t>
            </a:r>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93A0820C-BE3C-4D0A-9338-895E36B58F21}" type="slidenum">
              <a:rPr lang="fi-FI" smtClean="0"/>
              <a:t>3</a:t>
            </a:fld>
            <a:endParaRPr lang="fi-FI"/>
          </a:p>
        </p:txBody>
      </p:sp>
    </p:spTree>
    <p:extLst>
      <p:ext uri="{BB962C8B-B14F-4D97-AF65-F5344CB8AC3E}">
        <p14:creationId xmlns:p14="http://schemas.microsoft.com/office/powerpoint/2010/main" val="344764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latin typeface="Verdana"/>
                <a:ea typeface="Verdana"/>
                <a:cs typeface="Calibri" panose="020F0502020204030204"/>
              </a:rPr>
              <a:t>Toiminnot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Verdana"/>
                <a:ea typeface="Verdana"/>
                <a:cs typeface="Calibri" panose="020F0502020204030204"/>
              </a:rPr>
              <a:t>Kannustan teitä kommentoimaan, auttamaan toisia ja kertomaan esim. omista oivalluksista myös chatissa.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Verdana"/>
                <a:ea typeface="Verdana"/>
              </a:rPr>
              <a:t>Keskitytään</a:t>
            </a:r>
            <a:r>
              <a:rPr lang="en-US" sz="1200" dirty="0">
                <a:latin typeface="Verdana"/>
                <a:ea typeface="Verdana"/>
              </a:rPr>
              <a:t> </a:t>
            </a:r>
            <a:r>
              <a:rPr lang="en-US" sz="1200" dirty="0" err="1">
                <a:latin typeface="Verdana"/>
                <a:ea typeface="Verdana"/>
              </a:rPr>
              <a:t>tähän</a:t>
            </a:r>
            <a:r>
              <a:rPr lang="en-US" sz="1200" dirty="0">
                <a:latin typeface="Verdana"/>
                <a:ea typeface="Verdana"/>
              </a:rPr>
              <a:t> </a:t>
            </a:r>
            <a:r>
              <a:rPr lang="en-US" sz="1200" dirty="0" err="1">
                <a:latin typeface="Verdana"/>
                <a:ea typeface="Verdana"/>
              </a:rPr>
              <a:t>hetkeen</a:t>
            </a:r>
            <a:r>
              <a:rPr lang="en-US" sz="1200" dirty="0">
                <a:latin typeface="Verdana"/>
                <a:ea typeface="Verdana"/>
              </a:rPr>
              <a:t> ja </a:t>
            </a:r>
            <a:r>
              <a:rPr lang="en-US" sz="1200" dirty="0" err="1">
                <a:latin typeface="Verdana"/>
                <a:ea typeface="Verdana"/>
              </a:rPr>
              <a:t>laittakaa</a:t>
            </a:r>
            <a:r>
              <a:rPr lang="en-US" sz="1200" dirty="0">
                <a:latin typeface="Verdana"/>
                <a:ea typeface="Verdana"/>
              </a:rPr>
              <a:t> </a:t>
            </a:r>
            <a:r>
              <a:rPr lang="en-US" sz="1200" dirty="0" err="1">
                <a:latin typeface="Verdana"/>
                <a:ea typeface="Verdana"/>
              </a:rPr>
              <a:t>ilmoitukset</a:t>
            </a:r>
            <a:r>
              <a:rPr lang="en-US" sz="1200" dirty="0">
                <a:latin typeface="Verdana"/>
                <a:ea typeface="Verdana"/>
              </a:rPr>
              <a:t> pois </a:t>
            </a:r>
            <a:r>
              <a:rPr lang="en-US" sz="1200" dirty="0" err="1">
                <a:latin typeface="Verdana"/>
                <a:ea typeface="Verdana"/>
              </a:rPr>
              <a:t>ääniltä</a:t>
            </a:r>
            <a:r>
              <a:rPr lang="en-US" sz="1200" dirty="0">
                <a:latin typeface="Verdana"/>
                <a:ea typeface="Verdana"/>
              </a:rPr>
              <a:t> </a:t>
            </a:r>
            <a:r>
              <a:rPr lang="en-US" sz="1200" dirty="0" err="1">
                <a:latin typeface="Verdana"/>
                <a:ea typeface="Verdana"/>
              </a:rPr>
              <a:t>puhelimesta</a:t>
            </a:r>
            <a:r>
              <a:rPr lang="en-US" sz="1200" dirty="0">
                <a:latin typeface="Verdana"/>
                <a:ea typeface="Verdana"/>
              </a:rPr>
              <a:t>, </a:t>
            </a:r>
            <a:r>
              <a:rPr lang="en-US" sz="1200" dirty="0" err="1">
                <a:latin typeface="Verdana"/>
                <a:ea typeface="Verdana"/>
              </a:rPr>
              <a:t>jos</a:t>
            </a:r>
            <a:r>
              <a:rPr lang="en-US" sz="1200" dirty="0">
                <a:latin typeface="Verdana"/>
                <a:ea typeface="Verdana"/>
              </a:rPr>
              <a:t> se on </a:t>
            </a:r>
            <a:r>
              <a:rPr lang="en-US" sz="1200" dirty="0" err="1">
                <a:latin typeface="Verdana"/>
                <a:ea typeface="Verdana"/>
              </a:rPr>
              <a:t>mahdollista</a:t>
            </a:r>
            <a:r>
              <a:rPr lang="en-US" sz="1200" dirty="0">
                <a:latin typeface="Verdana"/>
                <a:ea typeface="Verdana"/>
              </a:rPr>
              <a:t>, </a:t>
            </a:r>
            <a:r>
              <a:rPr lang="en-US" sz="1200" dirty="0" err="1">
                <a:latin typeface="Verdana"/>
                <a:ea typeface="Verdana"/>
              </a:rPr>
              <a:t>niin</a:t>
            </a:r>
            <a:r>
              <a:rPr lang="en-US" sz="1200" dirty="0">
                <a:latin typeface="Verdana"/>
                <a:ea typeface="Verdana"/>
              </a:rPr>
              <a:t> </a:t>
            </a:r>
            <a:r>
              <a:rPr lang="en-US" sz="1200" dirty="0" err="1">
                <a:latin typeface="Verdana"/>
                <a:ea typeface="Verdana"/>
              </a:rPr>
              <a:t>saat</a:t>
            </a:r>
            <a:r>
              <a:rPr lang="en-US" sz="1200" dirty="0">
                <a:latin typeface="Verdana"/>
                <a:ea typeface="Verdana"/>
              </a:rPr>
              <a:t> </a:t>
            </a:r>
            <a:r>
              <a:rPr lang="en-US" sz="1200" dirty="0" err="1">
                <a:latin typeface="Verdana"/>
                <a:ea typeface="Verdana"/>
              </a:rPr>
              <a:t>parhaan</a:t>
            </a:r>
            <a:r>
              <a:rPr lang="en-US" sz="1200" dirty="0">
                <a:latin typeface="Verdana"/>
                <a:ea typeface="Verdana"/>
              </a:rPr>
              <a:t> </a:t>
            </a:r>
            <a:r>
              <a:rPr lang="en-US" sz="1200" dirty="0" err="1">
                <a:latin typeface="Verdana"/>
                <a:ea typeface="Verdana"/>
              </a:rPr>
              <a:t>hyödyn</a:t>
            </a:r>
            <a:r>
              <a:rPr lang="en-US" sz="1200" dirty="0">
                <a:latin typeface="Verdana"/>
                <a:ea typeface="Verdana"/>
              </a:rPr>
              <a:t> </a:t>
            </a:r>
            <a:r>
              <a:rPr lang="en-US" sz="1200" dirty="0" err="1">
                <a:latin typeface="Verdana"/>
                <a:ea typeface="Verdana"/>
              </a:rPr>
              <a:t>tästä</a:t>
            </a:r>
            <a:r>
              <a:rPr lang="en-US" sz="1200" dirty="0">
                <a:latin typeface="Verdana"/>
                <a:ea typeface="Verdana"/>
              </a:rPr>
              <a:t> </a:t>
            </a:r>
            <a:r>
              <a:rPr lang="en-US" sz="1200" dirty="0" err="1">
                <a:latin typeface="Verdana"/>
                <a:ea typeface="Verdana"/>
              </a:rPr>
              <a:t>tapaamisesta</a:t>
            </a:r>
            <a:r>
              <a:rPr lang="en-US" sz="1200" dirty="0">
                <a:latin typeface="Verdana"/>
                <a:ea typeface="Verdan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a:ea typeface="Verdana"/>
              </a:rPr>
              <a:t>(Kameran ja) </a:t>
            </a:r>
            <a:r>
              <a:rPr lang="en-US" sz="1200" dirty="0" err="1">
                <a:latin typeface="Verdana"/>
                <a:ea typeface="Verdana"/>
              </a:rPr>
              <a:t>mikrofonin</a:t>
            </a:r>
            <a:r>
              <a:rPr lang="en-US" sz="1200" dirty="0">
                <a:latin typeface="Verdana"/>
                <a:ea typeface="Verdana"/>
              </a:rPr>
              <a:t> </a:t>
            </a:r>
            <a:r>
              <a:rPr lang="en-US" sz="1200" dirty="0" err="1">
                <a:latin typeface="Verdana"/>
                <a:ea typeface="Verdana"/>
              </a:rPr>
              <a:t>voi</a:t>
            </a:r>
            <a:r>
              <a:rPr lang="en-US" sz="1200" dirty="0">
                <a:latin typeface="Verdana"/>
                <a:ea typeface="Verdana"/>
              </a:rPr>
              <a:t> </a:t>
            </a:r>
            <a:r>
              <a:rPr lang="en-US" sz="1200" dirty="0" err="1">
                <a:latin typeface="Verdana"/>
                <a:ea typeface="Verdana"/>
              </a:rPr>
              <a:t>pitää</a:t>
            </a:r>
            <a:r>
              <a:rPr lang="en-US" sz="1200" dirty="0">
                <a:latin typeface="Verdana"/>
                <a:ea typeface="Verdana"/>
              </a:rPr>
              <a:t> </a:t>
            </a:r>
            <a:r>
              <a:rPr lang="en-US" sz="1200" dirty="0" err="1">
                <a:latin typeface="Verdana"/>
                <a:ea typeface="Verdana"/>
              </a:rPr>
              <a:t>suljettuina</a:t>
            </a:r>
            <a:r>
              <a:rPr lang="en-US" sz="1200" dirty="0">
                <a:latin typeface="Verdana"/>
                <a:ea typeface="Verdana"/>
              </a:rPr>
              <a:t>, </a:t>
            </a:r>
            <a:r>
              <a:rPr lang="en-US" sz="1200" dirty="0" err="1">
                <a:latin typeface="Verdana"/>
                <a:ea typeface="Verdana"/>
              </a:rPr>
              <a:t>jos</a:t>
            </a:r>
            <a:r>
              <a:rPr lang="en-US" sz="1200" dirty="0">
                <a:latin typeface="Verdana"/>
                <a:ea typeface="Verdana"/>
              </a:rPr>
              <a:t> </a:t>
            </a:r>
            <a:r>
              <a:rPr lang="en-US" sz="1200" dirty="0" err="1">
                <a:latin typeface="Verdana"/>
                <a:ea typeface="Verdana"/>
              </a:rPr>
              <a:t>sinulla</a:t>
            </a:r>
            <a:r>
              <a:rPr lang="en-US" sz="1200" dirty="0">
                <a:latin typeface="Verdana"/>
                <a:ea typeface="Verdana"/>
              </a:rPr>
              <a:t> </a:t>
            </a:r>
            <a:r>
              <a:rPr lang="en-US" sz="1200" dirty="0" err="1">
                <a:latin typeface="Verdana"/>
                <a:ea typeface="Verdana"/>
              </a:rPr>
              <a:t>ei</a:t>
            </a:r>
            <a:r>
              <a:rPr lang="en-US" sz="1200" dirty="0">
                <a:latin typeface="Verdana"/>
                <a:ea typeface="Verdana"/>
              </a:rPr>
              <a:t> ole </a:t>
            </a:r>
            <a:r>
              <a:rPr lang="en-US" sz="1200" dirty="0" err="1">
                <a:latin typeface="Verdana"/>
                <a:ea typeface="Verdana"/>
              </a:rPr>
              <a:t>puheenvuoro</a:t>
            </a:r>
            <a:r>
              <a:rPr lang="en-US" sz="1200" dirty="0">
                <a:latin typeface="Verdana"/>
                <a:ea typeface="Verdana"/>
              </a:rPr>
              <a:t> </a:t>
            </a:r>
            <a:r>
              <a:rPr lang="en-US" sz="1200" dirty="0" err="1">
                <a:latin typeface="Verdana"/>
                <a:ea typeface="Verdana"/>
              </a:rPr>
              <a:t>käynnissä</a:t>
            </a:r>
            <a:r>
              <a:rPr lang="en-US" sz="1200" dirty="0">
                <a:latin typeface="Verdana"/>
                <a:ea typeface="Verdana"/>
              </a:rPr>
              <a:t>. </a:t>
            </a:r>
            <a:endParaRPr lang="en-US" sz="1200" dirty="0">
              <a:latin typeface="Verdana"/>
              <a:ea typeface="Verdana"/>
              <a:cs typeface="Calibri"/>
            </a:endParaRP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dirty="0"/>
          </a:p>
        </p:txBody>
      </p:sp>
    </p:spTree>
    <p:extLst>
      <p:ext uri="{BB962C8B-B14F-4D97-AF65-F5344CB8AC3E}">
        <p14:creationId xmlns:p14="http://schemas.microsoft.com/office/powerpoint/2010/main" val="304513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PYSÄHDYTÄÄN HETKEKSI –harjoitus (20-30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pareittain tai pienryhmissä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r>
              <a:rPr lang="fi-FI" dirty="0"/>
              <a:t>Lähitapaaminen: parikeskustelu (5 min)</a:t>
            </a:r>
          </a:p>
          <a:p>
            <a:r>
              <a:rPr lang="fi-FI" dirty="0"/>
              <a:t>Etätapaaminen: pienryhmähuoneet 2-3 hlöä</a:t>
            </a:r>
          </a:p>
          <a:p>
            <a:endParaRPr lang="fi-FI" dirty="0"/>
          </a:p>
          <a:p>
            <a:r>
              <a:rPr lang="fi-FI" dirty="0"/>
              <a:t>Palataan yhteiseen keskusteluun, lopuksi vapaaehtoiset jakavat nostoja keskustelustaan: 1. pieni onnistuminen, 2. yksi haaste</a:t>
            </a:r>
          </a:p>
          <a:p>
            <a:endParaRPr lang="fi-FI" dirty="0"/>
          </a:p>
          <a:p>
            <a:r>
              <a:rPr lang="fi-FI" dirty="0"/>
              <a:t>Etänä: mikrofoni/chat</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5</a:t>
            </a:fld>
            <a:endParaRPr lang="fi-FI" dirty="0"/>
          </a:p>
        </p:txBody>
      </p:sp>
    </p:spTree>
    <p:extLst>
      <p:ext uri="{BB962C8B-B14F-4D97-AF65-F5344CB8AC3E}">
        <p14:creationId xmlns:p14="http://schemas.microsoft.com/office/powerpoint/2010/main" val="336287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MISTÄ HYVÄ MUUTOS RAKENTUU? -harjoitus (20-30 min)</a:t>
            </a:r>
          </a:p>
          <a:p>
            <a:endParaRPr lang="fi-FI" sz="1200" b="1"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Tavoite:</a:t>
            </a:r>
            <a:r>
              <a:rPr lang="fi-FI" sz="1200" kern="1200" dirty="0">
                <a:solidFill>
                  <a:schemeClr val="tx1"/>
                </a:solidFill>
                <a:effectLst/>
                <a:latin typeface="+mn-lt"/>
                <a:ea typeface="+mn-ea"/>
                <a:cs typeface="+mn-cs"/>
              </a:rPr>
              <a:t> osallistujalähtöisesti koota yhteen osallistujien kokemuksia toimivista, pysyviä elintapamuutosta tukevista keinoista</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Tehtävänanto: </a:t>
            </a:r>
            <a:r>
              <a:rPr lang="fi-FI" sz="1200" b="0" kern="1200" dirty="0">
                <a:solidFill>
                  <a:schemeClr val="tx1"/>
                </a:solidFill>
                <a:effectLst/>
                <a:latin typeface="+mn-lt"/>
                <a:ea typeface="+mn-ea"/>
                <a:cs typeface="+mn-cs"/>
              </a:rPr>
              <a:t>keskustele parisi kanssa ja lopuksi kootaan nostot yhteen, </a:t>
            </a:r>
            <a:r>
              <a:rPr lang="fi-FI" sz="1200" kern="1200" dirty="0">
                <a:solidFill>
                  <a:schemeClr val="tx1"/>
                </a:solidFill>
                <a:effectLst/>
                <a:latin typeface="+mn-lt"/>
                <a:ea typeface="+mn-ea"/>
                <a:cs typeface="+mn-cs"/>
              </a:rPr>
              <a:t>ohjaaja voi tarvittaessa täydentää esiin nostettuja asioita (esim. armollisuus itseä kohtaan, joustava syöminen, riittävän palautumisen varmistaminen, </a:t>
            </a:r>
            <a:endParaRPr lang="fi-FI" sz="1200" b="0" kern="1200" dirty="0">
              <a:solidFill>
                <a:schemeClr val="tx1"/>
              </a:solidFill>
              <a:effectLst/>
              <a:latin typeface="+mn-lt"/>
              <a:ea typeface="+mn-ea"/>
              <a:cs typeface="+mn-cs"/>
            </a:endParaRPr>
          </a:p>
          <a:p>
            <a:endParaRPr lang="fi-FI" sz="1200" b="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Kasvokkain: </a:t>
            </a:r>
            <a:r>
              <a:rPr lang="fi-FI" sz="1200" b="0" kern="1200" dirty="0">
                <a:solidFill>
                  <a:schemeClr val="tx1"/>
                </a:solidFill>
                <a:effectLst/>
                <a:latin typeface="+mn-lt"/>
                <a:ea typeface="+mn-ea"/>
                <a:cs typeface="+mn-cs"/>
              </a:rPr>
              <a:t>osallistujat keskustelevat pareittain / pienryhmissä ja kirjoittavat </a:t>
            </a:r>
            <a:r>
              <a:rPr lang="fi-FI" sz="1200" b="0" kern="1200" dirty="0" err="1">
                <a:solidFill>
                  <a:schemeClr val="tx1"/>
                </a:solidFill>
                <a:effectLst/>
                <a:latin typeface="+mn-lt"/>
                <a:ea typeface="+mn-ea"/>
                <a:cs typeface="+mn-cs"/>
              </a:rPr>
              <a:t>post</a:t>
            </a:r>
            <a:r>
              <a:rPr lang="fi-FI" sz="1200" b="0" kern="1200" dirty="0">
                <a:solidFill>
                  <a:schemeClr val="tx1"/>
                </a:solidFill>
                <a:effectLst/>
                <a:latin typeface="+mn-lt"/>
                <a:ea typeface="+mn-ea"/>
                <a:cs typeface="+mn-cs"/>
              </a:rPr>
              <a:t> it -lapuille ajatuksensa, lopuksi voidaan ottaa nostoja keskusteluista / ison ryhmän kanssa ohjaaja voi käydä </a:t>
            </a:r>
            <a:r>
              <a:rPr lang="fi-FI" sz="1200" b="0" kern="1200" dirty="0" err="1">
                <a:solidFill>
                  <a:schemeClr val="tx1"/>
                </a:solidFill>
                <a:effectLst/>
                <a:latin typeface="+mn-lt"/>
                <a:ea typeface="+mn-ea"/>
                <a:cs typeface="+mn-cs"/>
              </a:rPr>
              <a:t>post</a:t>
            </a:r>
            <a:r>
              <a:rPr lang="fi-FI" sz="1200" b="0" kern="1200" dirty="0">
                <a:solidFill>
                  <a:schemeClr val="tx1"/>
                </a:solidFill>
                <a:effectLst/>
                <a:latin typeface="+mn-lt"/>
                <a:ea typeface="+mn-ea"/>
                <a:cs typeface="+mn-cs"/>
              </a:rPr>
              <a:t> it -laput kootusti käydä läpi</a:t>
            </a:r>
          </a:p>
          <a:p>
            <a:r>
              <a:rPr lang="fi-FI" sz="1200" b="1" kern="1200" dirty="0" err="1">
                <a:solidFill>
                  <a:schemeClr val="tx1"/>
                </a:solidFill>
                <a:effectLst/>
                <a:latin typeface="+mn-lt"/>
                <a:ea typeface="+mn-ea"/>
                <a:cs typeface="+mn-cs"/>
              </a:rPr>
              <a:t>Etä</a:t>
            </a:r>
            <a:r>
              <a:rPr lang="fi-FI" sz="1200" b="1" kern="1200" dirty="0">
                <a:solidFill>
                  <a:schemeClr val="tx1"/>
                </a:solidFill>
                <a:effectLst/>
                <a:latin typeface="+mn-lt"/>
                <a:ea typeface="+mn-ea"/>
                <a:cs typeface="+mn-cs"/>
              </a:rPr>
              <a:t>: </a:t>
            </a:r>
            <a:r>
              <a:rPr lang="fi-FI" sz="1200" b="0" kern="1200" dirty="0">
                <a:solidFill>
                  <a:schemeClr val="tx1"/>
                </a:solidFill>
                <a:effectLst/>
                <a:latin typeface="+mn-lt"/>
                <a:ea typeface="+mn-ea"/>
                <a:cs typeface="+mn-cs"/>
              </a:rPr>
              <a:t>joko ryhmä- tai pienryhmäkeskusteluna ja lopuksi vapaaehtoisesti jaetaan ajatuksia joko keskustelun tai chatin kautta, ohjaaja voi kootusti käydä läpi kommentit </a:t>
            </a:r>
          </a:p>
        </p:txBody>
      </p:sp>
      <p:sp>
        <p:nvSpPr>
          <p:cNvPr id="4" name="Dian numeron paikkamerkki 3"/>
          <p:cNvSpPr>
            <a:spLocks noGrp="1"/>
          </p:cNvSpPr>
          <p:nvPr>
            <p:ph type="sldNum" sz="quarter" idx="5"/>
          </p:nvPr>
        </p:nvSpPr>
        <p:spPr/>
        <p:txBody>
          <a:bodyPr/>
          <a:lstStyle/>
          <a:p>
            <a:fld id="{D591307D-81D9-4C7B-B973-6E6C2C315379}" type="slidenum">
              <a:rPr lang="fi-FI" smtClean="0"/>
              <a:t>6</a:t>
            </a:fld>
            <a:endParaRPr lang="fi-FI" dirty="0"/>
          </a:p>
        </p:txBody>
      </p:sp>
    </p:spTree>
    <p:extLst>
      <p:ext uri="{BB962C8B-B14F-4D97-AF65-F5344CB8AC3E}">
        <p14:creationId xmlns:p14="http://schemas.microsoft.com/office/powerpoint/2010/main" val="182069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C569E-D869-07E5-DD24-F100620623E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CB58FE4-31DF-7A01-2751-05774A9AF54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50B0C70-BF49-A74D-DBC1-B05E19C130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latin typeface="Verdana" panose="020B0604030504040204" pitchFamily="34" charset="0"/>
                <a:ea typeface="Verdana" panose="020B0604030504040204" pitchFamily="34" charset="0"/>
              </a:rPr>
              <a:t>VAHVISTA TEKEMISTÄSI -harjoitus (20 min)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Verdana" panose="020B0604030504040204" pitchFamily="34" charset="0"/>
                <a:ea typeface="Verdana" panose="020B0604030504040204" pitchFamily="34" charset="0"/>
              </a:rPr>
              <a:t>Mieti hetki, minkälaisiin hyvinvointia lisääviin arjen pieniin valintoihin voisit jatkossa sitoutua.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Tehtävänanto: </a:t>
            </a:r>
            <a:r>
              <a:rPr lang="fi-FI" sz="1200" b="0" kern="1200" dirty="0">
                <a:solidFill>
                  <a:schemeClr val="tx1"/>
                </a:solidFill>
                <a:effectLst/>
                <a:latin typeface="+mn-lt"/>
                <a:ea typeface="+mn-ea"/>
                <a:cs typeface="+mn-cs"/>
              </a:rPr>
              <a:t>keskustele parisi kanssa ja lopuksi kootaan nostot yhteen</a:t>
            </a:r>
            <a:endParaRPr lang="fi-FI" sz="1200" dirty="0">
              <a:latin typeface="Verdana" panose="020B0604030504040204" pitchFamily="34" charset="0"/>
              <a:ea typeface="Verdana" panose="020B0604030504040204" pitchFamily="34" charset="0"/>
            </a:endParaRPr>
          </a:p>
          <a:p>
            <a:endParaRPr lang="fi-FI" dirty="0"/>
          </a:p>
        </p:txBody>
      </p:sp>
      <p:sp>
        <p:nvSpPr>
          <p:cNvPr id="4" name="Dian numeron paikkamerkki 3">
            <a:extLst>
              <a:ext uri="{FF2B5EF4-FFF2-40B4-BE49-F238E27FC236}">
                <a16:creationId xmlns:a16="http://schemas.microsoft.com/office/drawing/2014/main" id="{CD6A9DAE-50A2-9B96-C5EC-7B65D537F3BB}"/>
              </a:ext>
            </a:extLst>
          </p:cNvPr>
          <p:cNvSpPr>
            <a:spLocks noGrp="1"/>
          </p:cNvSpPr>
          <p:nvPr>
            <p:ph type="sldNum" sz="quarter" idx="5"/>
          </p:nvPr>
        </p:nvSpPr>
        <p:spPr/>
        <p:txBody>
          <a:bodyPr/>
          <a:lstStyle/>
          <a:p>
            <a:fld id="{D591307D-81D9-4C7B-B973-6E6C2C315379}" type="slidenum">
              <a:rPr lang="fi-FI" smtClean="0"/>
              <a:t>7</a:t>
            </a:fld>
            <a:endParaRPr lang="fi-FI" dirty="0"/>
          </a:p>
        </p:txBody>
      </p:sp>
    </p:spTree>
    <p:extLst>
      <p:ext uri="{BB962C8B-B14F-4D97-AF65-F5344CB8AC3E}">
        <p14:creationId xmlns:p14="http://schemas.microsoft.com/office/powerpoint/2010/main" val="414899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TULEVAISUUSKIRJE –harjoitus (20 min)</a:t>
            </a:r>
          </a:p>
          <a:p>
            <a:endParaRPr lang="fi-FI" sz="1200" b="1"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Tavoite:</a:t>
            </a:r>
            <a:r>
              <a:rPr lang="fi-FI" sz="1200" b="0" kern="1200" dirty="0">
                <a:solidFill>
                  <a:schemeClr val="tx1"/>
                </a:solidFill>
                <a:effectLst/>
                <a:latin typeface="+mn-lt"/>
                <a:ea typeface="+mn-ea"/>
                <a:cs typeface="+mn-cs"/>
              </a:rPr>
              <a:t> auttaa osallistujia tulevaisuutta pohtimalla suunnittelemaan nykyhetkeä ilman negatiivisia ennakko-oletuksia ja tukea ratkaisujen löytymistä mahdollisiin haasteisiin</a:t>
            </a:r>
          </a:p>
          <a:p>
            <a:endParaRPr lang="fi-FI" sz="1200" b="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Tehtävänanto: </a:t>
            </a:r>
            <a:r>
              <a:rPr lang="fi-FI" sz="1200" b="0" kern="1200" dirty="0">
                <a:solidFill>
                  <a:schemeClr val="tx1"/>
                </a:solidFill>
                <a:effectLst/>
                <a:latin typeface="+mn-lt"/>
                <a:ea typeface="+mn-ea"/>
                <a:cs typeface="+mn-cs"/>
              </a:rPr>
              <a:t>jokainen kirjoittaa paperille oman tulevaisuuskirjeensä ja ottaa sen talteen. Kirjeeseen voi palata myöhemmin tulevaisuudessa.</a:t>
            </a:r>
          </a:p>
        </p:txBody>
      </p:sp>
      <p:sp>
        <p:nvSpPr>
          <p:cNvPr id="4" name="Dian numeron paikkamerkki 3"/>
          <p:cNvSpPr>
            <a:spLocks noGrp="1"/>
          </p:cNvSpPr>
          <p:nvPr>
            <p:ph type="sldNum" sz="quarter" idx="5"/>
          </p:nvPr>
        </p:nvSpPr>
        <p:spPr/>
        <p:txBody>
          <a:bodyPr/>
          <a:lstStyle/>
          <a:p>
            <a:fld id="{D591307D-81D9-4C7B-B973-6E6C2C315379}" type="slidenum">
              <a:rPr lang="fi-FI" smtClean="0"/>
              <a:t>8</a:t>
            </a:fld>
            <a:endParaRPr lang="fi-FI" dirty="0"/>
          </a:p>
        </p:txBody>
      </p:sp>
    </p:spTree>
    <p:extLst>
      <p:ext uri="{BB962C8B-B14F-4D97-AF65-F5344CB8AC3E}">
        <p14:creationId xmlns:p14="http://schemas.microsoft.com/office/powerpoint/2010/main" val="132140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25083-0493-B8E4-2A35-92F8E1490CD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C0AD825-ADBA-53D7-D94F-481413DD3F8E}"/>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0151DF3-FDD0-1C61-E644-C884BB0C353E}"/>
              </a:ext>
            </a:extLst>
          </p:cNvPr>
          <p:cNvSpPr>
            <a:spLocks noGrp="1"/>
          </p:cNvSpPr>
          <p:nvPr>
            <p:ph type="body" idx="1"/>
          </p:nvPr>
        </p:nvSpPr>
        <p:spPr/>
        <p:txBody>
          <a:bodyPr/>
          <a:lstStyle/>
          <a:p>
            <a:r>
              <a:rPr lang="fi-FI" b="1" dirty="0"/>
              <a:t>VOIMAVAROJEN VERKKO -harjoitus (20-30 min)</a:t>
            </a:r>
          </a:p>
          <a:p>
            <a:endParaRPr lang="fi-FI" b="1" dirty="0"/>
          </a:p>
          <a:p>
            <a:r>
              <a:rPr lang="fi-FI" b="1" dirty="0"/>
              <a:t>Kasvokkain tapaaminen:</a:t>
            </a:r>
          </a:p>
          <a:p>
            <a:pPr marL="171450" indent="-171450">
              <a:buFontTx/>
              <a:buChar char="-"/>
            </a:pPr>
            <a:r>
              <a:rPr lang="fi-FI" b="0" dirty="0"/>
              <a:t>Ryhmä istuu ringissä</a:t>
            </a:r>
          </a:p>
          <a:p>
            <a:pPr marL="171450" indent="-171450">
              <a:buFontTx/>
              <a:buChar char="-"/>
            </a:pPr>
            <a:r>
              <a:rPr lang="fi-FI" b="0" dirty="0"/>
              <a:t>Ensimmäinen ottaa kiinni langan päästä ja kertoo, mitä eväitä haluaa ottaa ryhmästä/ osallistumisesta itselleen mukaan ja sen jälkeen sanoo jonkun toisen osallistujan nimen ja heittää kerän hänelle. </a:t>
            </a:r>
          </a:p>
          <a:p>
            <a:pPr marL="171450" indent="-171450">
              <a:buFontTx/>
              <a:buChar char="-"/>
            </a:pPr>
            <a:r>
              <a:rPr lang="fi-FI" b="0" dirty="0"/>
              <a:t>Sitten kerän saanut kertoo myös, mitä haluaa ottaa mukaansa ja heittää kerän seuraavalle </a:t>
            </a:r>
            <a:r>
              <a:rPr lang="fi-FI" b="0" dirty="0" err="1"/>
              <a:t>jne</a:t>
            </a:r>
            <a:r>
              <a:rPr lang="fi-FI" b="0" dirty="0"/>
              <a:t> kunnes kerä on kiertänyt kaikki</a:t>
            </a:r>
          </a:p>
          <a:p>
            <a:pPr marL="171450" indent="-171450">
              <a:buFontTx/>
              <a:buChar char="-"/>
            </a:pPr>
            <a:r>
              <a:rPr lang="fi-FI" b="0" dirty="0"/>
              <a:t>Ohjaaja toteaa valmiista verkosta, että tässä meillä on voimavaroista tehty verkko ja se kannatelkoon meitä jatkossakin</a:t>
            </a:r>
          </a:p>
          <a:p>
            <a:pPr marL="171450" indent="-171450">
              <a:buFontTx/>
              <a:buChar char="-"/>
            </a:pPr>
            <a:r>
              <a:rPr lang="fi-FI" b="0" dirty="0"/>
              <a:t>Ohjaaja kehottaa osallistujia pohtimaan, mitä haluat jättää menneestä vuodesta taaksesi? </a:t>
            </a:r>
          </a:p>
          <a:p>
            <a:pPr marL="171450" indent="-171450">
              <a:buFontTx/>
              <a:buChar char="-"/>
            </a:pPr>
            <a:r>
              <a:rPr lang="fi-FI" b="0" dirty="0"/>
              <a:t>Verkkoa aletaan purkamaan päinvastaisessa järjestyksessä. </a:t>
            </a:r>
          </a:p>
          <a:p>
            <a:pPr marL="171450" indent="-171450">
              <a:buFontTx/>
              <a:buChar char="-"/>
            </a:pPr>
            <a:r>
              <a:rPr lang="fi-FI" b="0" dirty="0"/>
              <a:t>Kerä keritään osallistuja kerrallaan niin, että jokainen vuorollaan voi kertoa, mitä haluaa jättää taaksensa ja sen jälkeen heittää kerän sinne, minne lanka johtaa, kunnes kerä on keritty kasaan. </a:t>
            </a:r>
          </a:p>
          <a:p>
            <a:pPr marL="171450" indent="-171450">
              <a:buFontTx/>
              <a:buChar char="-"/>
            </a:pPr>
            <a:r>
              <a:rPr lang="fi-FI" b="0" dirty="0"/>
              <a:t>Purku: olemme miettineet yhdessä, mitä eväitä haluamme ottaa tästä mukaamme ja mitä haluamme pudottaa repustamme pois tällä matkalla. Muistakaa jatkossakin pysähtyä välillä polullanne, mitä teette jo hyvin ja mille asioille haluatte antaa vähemmän energiaa, että pystytte parhaalla mahdollisella tavalla nauttimaan matkasta ja etenette kohti päämääräänne.</a:t>
            </a:r>
          </a:p>
          <a:p>
            <a:pPr marL="171450" indent="-171450">
              <a:buFontTx/>
              <a:buChar char="-"/>
            </a:pPr>
            <a:endParaRPr lang="fi-FI" b="0" dirty="0"/>
          </a:p>
          <a:p>
            <a:pPr marL="0" indent="0">
              <a:buFontTx/>
              <a:buNone/>
            </a:pPr>
            <a:r>
              <a:rPr lang="fi-FI" b="1" dirty="0"/>
              <a:t>Etänä: </a:t>
            </a:r>
          </a:p>
          <a:p>
            <a:pPr marL="171450" indent="-171450">
              <a:buFontTx/>
              <a:buChar char="-"/>
            </a:pPr>
            <a:r>
              <a:rPr lang="fi-FI" b="0" dirty="0"/>
              <a:t>Jos osallistujat tuntevat nimeltä toisensa, voi harjoituksen soveltaa ylläkuvatusti videovälitteisessäkin tapaamisessa</a:t>
            </a:r>
          </a:p>
          <a:p>
            <a:pPr marL="171450" indent="-171450">
              <a:buFontTx/>
              <a:buChar char="-"/>
            </a:pPr>
            <a:r>
              <a:rPr lang="fi-FI" b="0" dirty="0"/>
              <a:t>Jos nimet eivät jostain syystä ole kaikille tuttuja, voi ohjaaja jakaa puheenvuorot ja osallistuja kerrallaan </a:t>
            </a:r>
          </a:p>
          <a:p>
            <a:pPr marL="171450" indent="-171450">
              <a:buFontTx/>
              <a:buChar char="-"/>
            </a:pPr>
            <a:r>
              <a:rPr lang="fi-FI" b="0" dirty="0"/>
              <a:t>Purku samalla tavalla, kuin kasvokkain</a:t>
            </a:r>
          </a:p>
        </p:txBody>
      </p:sp>
      <p:sp>
        <p:nvSpPr>
          <p:cNvPr id="4" name="Dian numeron paikkamerkki 3">
            <a:extLst>
              <a:ext uri="{FF2B5EF4-FFF2-40B4-BE49-F238E27FC236}">
                <a16:creationId xmlns:a16="http://schemas.microsoft.com/office/drawing/2014/main" id="{88C7B1E2-40AB-725F-79E4-6EE6CC06F7A6}"/>
              </a:ext>
            </a:extLst>
          </p:cNvPr>
          <p:cNvSpPr>
            <a:spLocks noGrp="1"/>
          </p:cNvSpPr>
          <p:nvPr>
            <p:ph type="sldNum" sz="quarter" idx="5"/>
          </p:nvPr>
        </p:nvSpPr>
        <p:spPr/>
        <p:txBody>
          <a:bodyPr/>
          <a:lstStyle/>
          <a:p>
            <a:fld id="{D591307D-81D9-4C7B-B973-6E6C2C315379}" type="slidenum">
              <a:rPr lang="fi-FI" smtClean="0"/>
              <a:t>9</a:t>
            </a:fld>
            <a:endParaRPr lang="fi-FI" dirty="0"/>
          </a:p>
        </p:txBody>
      </p:sp>
    </p:spTree>
    <p:extLst>
      <p:ext uri="{BB962C8B-B14F-4D97-AF65-F5344CB8AC3E}">
        <p14:creationId xmlns:p14="http://schemas.microsoft.com/office/powerpoint/2010/main" val="295732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ruspohja otsikkko ja teksti_graaf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8" name="Content Placeholder 7"/>
          <p:cNvSpPr>
            <a:spLocks noGrp="1"/>
          </p:cNvSpPr>
          <p:nvPr>
            <p:ph sz="quarter" idx="12"/>
          </p:nvPr>
        </p:nvSpPr>
        <p:spPr>
          <a:xfrm>
            <a:off x="1301294" y="1415262"/>
            <a:ext cx="9589411" cy="4411045"/>
          </a:xfrm>
        </p:spPr>
        <p:txBody>
          <a:bodyPr/>
          <a:lstStyle/>
          <a:p>
            <a:pPr lvl="0"/>
            <a:r>
              <a:rPr lang="fi-FI" noProof="0"/>
              <a:t>Muokkaa tekstin perustyylejä napsauttamalla</a:t>
            </a:r>
          </a:p>
        </p:txBody>
      </p:sp>
      <p:sp>
        <p:nvSpPr>
          <p:cNvPr id="2" name="Otsikko 1"/>
          <p:cNvSpPr>
            <a:spLocks noGrp="1"/>
          </p:cNvSpPr>
          <p:nvPr>
            <p:ph type="title"/>
          </p:nvPr>
        </p:nvSpPr>
        <p:spPr>
          <a:xfrm>
            <a:off x="1301294" y="552231"/>
            <a:ext cx="9589411" cy="863031"/>
          </a:xfrm>
        </p:spPr>
        <p:txBody>
          <a:bodyPr>
            <a:normAutofit/>
          </a:bodyPr>
          <a:lstStyle>
            <a:lvl1pPr algn="l">
              <a:defRPr sz="3196"/>
            </a:lvl1pPr>
          </a:lstStyle>
          <a:p>
            <a:r>
              <a:rPr lang="fi-FI"/>
              <a:t>Muokkaa ots. perustyyl. napsautt.</a:t>
            </a:r>
          </a:p>
        </p:txBody>
      </p:sp>
    </p:spTree>
    <p:extLst>
      <p:ext uri="{BB962C8B-B14F-4D97-AF65-F5344CB8AC3E}">
        <p14:creationId xmlns:p14="http://schemas.microsoft.com/office/powerpoint/2010/main" val="7694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0B0D2C3-F189-400D-B04B-B8280233410D}"/>
              </a:ext>
            </a:extLst>
          </p:cNvPr>
          <p:cNvSpPr/>
          <p:nvPr/>
        </p:nvSpPr>
        <p:spPr>
          <a:xfrm>
            <a:off x="0" y="5210254"/>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dirty="0">
                <a:solidFill>
                  <a:schemeClr val="bg1"/>
                </a:solidFill>
                <a:latin typeface="Verdana" panose="020B0604030504040204" pitchFamily="34" charset="0"/>
                <a:ea typeface="Verdana" panose="020B0604030504040204" pitchFamily="34" charset="0"/>
              </a:rPr>
              <a:t>Tervetuloa lopputapaamiseen!</a:t>
            </a:r>
          </a:p>
        </p:txBody>
      </p:sp>
      <p:pic>
        <p:nvPicPr>
          <p:cNvPr id="3" name="Picture 4">
            <a:extLst>
              <a:ext uri="{FF2B5EF4-FFF2-40B4-BE49-F238E27FC236}">
                <a16:creationId xmlns:a16="http://schemas.microsoft.com/office/drawing/2014/main" id="{964CABEF-1F47-1C4C-D40A-61EB6EAA98DE}"/>
              </a:ext>
            </a:extLst>
          </p:cNvPr>
          <p:cNvPicPr>
            <a:picLocks noChangeAspect="1"/>
          </p:cNvPicPr>
          <p:nvPr/>
        </p:nvPicPr>
        <p:blipFill>
          <a:blip r:embed="rId3"/>
          <a:stretch>
            <a:fillRect/>
          </a:stretch>
        </p:blipFill>
        <p:spPr>
          <a:xfrm>
            <a:off x="221823" y="267704"/>
            <a:ext cx="3145845" cy="920888"/>
          </a:xfrm>
          <a:prstGeom prst="rect">
            <a:avLst/>
          </a:prstGeom>
        </p:spPr>
      </p:pic>
      <p:pic>
        <p:nvPicPr>
          <p:cNvPr id="7" name="Kuva 6">
            <a:extLst>
              <a:ext uri="{FF2B5EF4-FFF2-40B4-BE49-F238E27FC236}">
                <a16:creationId xmlns:a16="http://schemas.microsoft.com/office/drawing/2014/main" id="{0B39501C-A302-63F9-7A02-AD237C237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537" y="234772"/>
            <a:ext cx="7459579" cy="4975482"/>
          </a:xfrm>
          <a:prstGeom prst="rect">
            <a:avLst/>
          </a:prstGeom>
        </p:spPr>
      </p:pic>
    </p:spTree>
    <p:extLst>
      <p:ext uri="{BB962C8B-B14F-4D97-AF65-F5344CB8AC3E}">
        <p14:creationId xmlns:p14="http://schemas.microsoft.com/office/powerpoint/2010/main" val="24215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25C0-756E-CDEF-C4A9-AA298874BA10}"/>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13DC8E4A-862A-69CD-E02D-0607D8A45D8C}"/>
              </a:ext>
            </a:extLst>
          </p:cNvPr>
          <p:cNvSpPr txBox="1"/>
          <p:nvPr/>
        </p:nvSpPr>
        <p:spPr>
          <a:xfrm>
            <a:off x="512233" y="187032"/>
            <a:ext cx="11455178"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7. Yhteenveto ja jatkosuunnitelma</a:t>
            </a:r>
          </a:p>
        </p:txBody>
      </p:sp>
      <p:sp>
        <p:nvSpPr>
          <p:cNvPr id="5" name="Content Placeholder 2">
            <a:extLst>
              <a:ext uri="{FF2B5EF4-FFF2-40B4-BE49-F238E27FC236}">
                <a16:creationId xmlns:a16="http://schemas.microsoft.com/office/drawing/2014/main" id="{01BD6FBF-CB30-6DC8-CD51-32028830344A}"/>
              </a:ext>
            </a:extLst>
          </p:cNvPr>
          <p:cNvSpPr txBox="1">
            <a:spLocks/>
          </p:cNvSpPr>
          <p:nvPr/>
        </p:nvSpPr>
        <p:spPr>
          <a:xfrm>
            <a:off x="516467" y="1534438"/>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8" name="Tekstiruutu 7">
            <a:extLst>
              <a:ext uri="{FF2B5EF4-FFF2-40B4-BE49-F238E27FC236}">
                <a16:creationId xmlns:a16="http://schemas.microsoft.com/office/drawing/2014/main" id="{3650F9DB-090F-043E-4919-A22F48505D66}"/>
              </a:ext>
            </a:extLst>
          </p:cNvPr>
          <p:cNvSpPr txBox="1"/>
          <p:nvPr/>
        </p:nvSpPr>
        <p:spPr>
          <a:xfrm>
            <a:off x="512233" y="1185858"/>
            <a:ext cx="6180171" cy="5509200"/>
          </a:xfrm>
          <a:prstGeom prst="rect">
            <a:avLst/>
          </a:prstGeom>
          <a:noFill/>
        </p:spPr>
        <p:txBody>
          <a:bodyPr wrap="square" rtlCol="0">
            <a:spAutoFit/>
          </a:bodyPr>
          <a:lstStyle/>
          <a:p>
            <a:r>
              <a:rPr lang="fi-FI" sz="2200" dirty="0">
                <a:latin typeface="Verdana" panose="020B0604030504040204" pitchFamily="34" charset="0"/>
                <a:ea typeface="Verdana" panose="020B0604030504040204" pitchFamily="34" charset="0"/>
              </a:rPr>
              <a:t>Tänään olemme:</a:t>
            </a:r>
          </a:p>
          <a:p>
            <a:r>
              <a:rPr lang="fi-FI" sz="2200" dirty="0">
                <a:latin typeface="Verdana" panose="020B0604030504040204" pitchFamily="34" charset="0"/>
                <a:ea typeface="Verdana" panose="020B0604030504040204" pitchFamily="34" charset="0"/>
              </a:rPr>
              <a:t> - Pysähtyneet miettimään omaa matkaamme ja sitä, mitä hyvä muutos rakentuu </a:t>
            </a:r>
          </a:p>
          <a:p>
            <a:r>
              <a:rPr lang="fi-FI" sz="2200" dirty="0">
                <a:latin typeface="Verdana" panose="020B0604030504040204" pitchFamily="34" charset="0"/>
                <a:ea typeface="Verdana" panose="020B0604030504040204" pitchFamily="34" charset="0"/>
              </a:rPr>
              <a:t>- Vahvistaneet tekemistämme suuntaamalla katsetta tulevaan </a:t>
            </a:r>
          </a:p>
          <a:p>
            <a:r>
              <a:rPr lang="fi-FI" sz="2200" dirty="0">
                <a:latin typeface="Verdana" panose="020B0604030504040204" pitchFamily="34" charset="0"/>
                <a:ea typeface="Verdana" panose="020B0604030504040204" pitchFamily="34" charset="0"/>
              </a:rPr>
              <a:t>- Miettineet sitä, mitä haluamme kantaa mukanamme ja mistä olemme valmiit luopumaan</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Pohdi hetki:</a:t>
            </a:r>
          </a:p>
          <a:p>
            <a:pPr marL="285750" indent="-285750">
              <a:buFontTx/>
              <a:buChar char="-"/>
            </a:pPr>
            <a:r>
              <a:rPr lang="fi-FI" sz="2200" dirty="0">
                <a:latin typeface="Verdana" panose="020B0604030504040204" pitchFamily="34" charset="0"/>
                <a:ea typeface="Verdana" panose="020B0604030504040204" pitchFamily="34" charset="0"/>
              </a:rPr>
              <a:t>Mikä ajatus tai oivallus jäi tästä tapaamisesta mieleen?</a:t>
            </a:r>
          </a:p>
          <a:p>
            <a:pPr marL="285750" indent="-285750">
              <a:buFontTx/>
              <a:buChar char="-"/>
            </a:pPr>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Jatkosuunnitelma: </a:t>
            </a:r>
          </a:p>
          <a:p>
            <a:endParaRPr lang="fi-FI" sz="2200" dirty="0">
              <a:latin typeface="Verdana" panose="020B0604030504040204" pitchFamily="34" charset="0"/>
              <a:ea typeface="Verdana" panose="020B0604030504040204" pitchFamily="34" charset="0"/>
            </a:endParaRPr>
          </a:p>
        </p:txBody>
      </p:sp>
      <p:pic>
        <p:nvPicPr>
          <p:cNvPr id="6" name="Kuva 5" descr="Kuva, joka sisältää kohteen symboli, Grafiikka, Fontti, logo&#10;&#10;Tekoälyllä luotu sisältö voi olla virheellistä.">
            <a:extLst>
              <a:ext uri="{FF2B5EF4-FFF2-40B4-BE49-F238E27FC236}">
                <a16:creationId xmlns:a16="http://schemas.microsoft.com/office/drawing/2014/main" id="{24995F7C-EED8-73B6-33B0-A9EE05FF4CE9}"/>
              </a:ext>
            </a:extLst>
          </p:cNvPr>
          <p:cNvPicPr>
            <a:picLocks noChangeAspect="1"/>
          </p:cNvPicPr>
          <p:nvPr/>
        </p:nvPicPr>
        <p:blipFill>
          <a:blip r:embed="rId3"/>
          <a:stretch>
            <a:fillRect/>
          </a:stretch>
        </p:blipFill>
        <p:spPr>
          <a:xfrm>
            <a:off x="10633054" y="1185858"/>
            <a:ext cx="873386" cy="877626"/>
          </a:xfrm>
          <a:prstGeom prst="rect">
            <a:avLst/>
          </a:prstGeom>
        </p:spPr>
      </p:pic>
      <p:pic>
        <p:nvPicPr>
          <p:cNvPr id="7" name="Picture 4">
            <a:extLst>
              <a:ext uri="{FF2B5EF4-FFF2-40B4-BE49-F238E27FC236}">
                <a16:creationId xmlns:a16="http://schemas.microsoft.com/office/drawing/2014/main" id="{53368F3C-4D00-1166-2528-A279397AB217}"/>
              </a:ext>
            </a:extLst>
          </p:cNvPr>
          <p:cNvPicPr>
            <a:picLocks noChangeAspect="1"/>
          </p:cNvPicPr>
          <p:nvPr/>
        </p:nvPicPr>
        <p:blipFill>
          <a:blip r:embed="rId4"/>
          <a:stretch>
            <a:fillRect/>
          </a:stretch>
        </p:blipFill>
        <p:spPr>
          <a:xfrm>
            <a:off x="9735832" y="5965641"/>
            <a:ext cx="1939701" cy="567812"/>
          </a:xfrm>
          <a:prstGeom prst="rect">
            <a:avLst/>
          </a:prstGeom>
        </p:spPr>
      </p:pic>
      <p:pic>
        <p:nvPicPr>
          <p:cNvPr id="9" name="Kuva 8">
            <a:extLst>
              <a:ext uri="{FF2B5EF4-FFF2-40B4-BE49-F238E27FC236}">
                <a16:creationId xmlns:a16="http://schemas.microsoft.com/office/drawing/2014/main" id="{51436ABB-CDF5-FD4F-FC01-D4A240C61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687" y="1218195"/>
            <a:ext cx="4485724" cy="4485724"/>
          </a:xfrm>
          <a:prstGeom prst="rect">
            <a:avLst/>
          </a:prstGeom>
        </p:spPr>
      </p:pic>
    </p:spTree>
    <p:extLst>
      <p:ext uri="{BB962C8B-B14F-4D97-AF65-F5344CB8AC3E}">
        <p14:creationId xmlns:p14="http://schemas.microsoft.com/office/powerpoint/2010/main" val="84530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52FAF-81F8-F9B4-8CDD-895D8483BB02}"/>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2CFEBD6D-E6EF-49AC-996E-D831C6FDDF7A}"/>
              </a:ext>
            </a:extLst>
          </p:cNvPr>
          <p:cNvSpPr txBox="1"/>
          <p:nvPr/>
        </p:nvSpPr>
        <p:spPr>
          <a:xfrm>
            <a:off x="399498" y="166748"/>
            <a:ext cx="11792501"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8. Kannustavin ajatuksin matkaan</a:t>
            </a:r>
          </a:p>
        </p:txBody>
      </p:sp>
      <p:sp>
        <p:nvSpPr>
          <p:cNvPr id="5" name="Content Placeholder 2">
            <a:extLst>
              <a:ext uri="{FF2B5EF4-FFF2-40B4-BE49-F238E27FC236}">
                <a16:creationId xmlns:a16="http://schemas.microsoft.com/office/drawing/2014/main" id="{38295005-CB76-21AE-D3F0-E5E1CF0F11A8}"/>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8" name="Tekstiruutu 7">
            <a:extLst>
              <a:ext uri="{FF2B5EF4-FFF2-40B4-BE49-F238E27FC236}">
                <a16:creationId xmlns:a16="http://schemas.microsoft.com/office/drawing/2014/main" id="{BF4CD909-9CFE-2FED-DAAB-C2CEFE5F2C89}"/>
              </a:ext>
            </a:extLst>
          </p:cNvPr>
          <p:cNvSpPr txBox="1"/>
          <p:nvPr/>
        </p:nvSpPr>
        <p:spPr>
          <a:xfrm>
            <a:off x="629201" y="1424198"/>
            <a:ext cx="4296487" cy="2462213"/>
          </a:xfrm>
          <a:prstGeom prst="rect">
            <a:avLst/>
          </a:prstGeom>
          <a:noFill/>
        </p:spPr>
        <p:txBody>
          <a:bodyPr wrap="square" rtlCol="0">
            <a:spAutoFit/>
          </a:bodyPr>
          <a:lstStyle/>
          <a:p>
            <a:r>
              <a:rPr lang="fi-FI" sz="2200" dirty="0">
                <a:latin typeface="Verdana" panose="020B0604030504040204" pitchFamily="34" charset="0"/>
                <a:ea typeface="Verdana" panose="020B0604030504040204" pitchFamily="34" charset="0"/>
              </a:rPr>
              <a:t>Kirjoita / kerro ryhmän jäsenille hyvän jatkon toivotukset, esim. mitä haluat toivottaa / miten kannustavia sanoja haluat sanoa toiselle ryhmäsi jäsenelle jatkoon. </a:t>
            </a:r>
          </a:p>
        </p:txBody>
      </p:sp>
      <p:pic>
        <p:nvPicPr>
          <p:cNvPr id="6" name="Picture 4">
            <a:extLst>
              <a:ext uri="{FF2B5EF4-FFF2-40B4-BE49-F238E27FC236}">
                <a16:creationId xmlns:a16="http://schemas.microsoft.com/office/drawing/2014/main" id="{1614BDE0-D7F4-C40C-C109-E595D79F332F}"/>
              </a:ext>
            </a:extLst>
          </p:cNvPr>
          <p:cNvPicPr>
            <a:picLocks noChangeAspect="1"/>
          </p:cNvPicPr>
          <p:nvPr/>
        </p:nvPicPr>
        <p:blipFill>
          <a:blip r:embed="rId3"/>
          <a:stretch>
            <a:fillRect/>
          </a:stretch>
        </p:blipFill>
        <p:spPr>
          <a:xfrm>
            <a:off x="9735832" y="5845367"/>
            <a:ext cx="1939701" cy="567812"/>
          </a:xfrm>
          <a:prstGeom prst="rect">
            <a:avLst/>
          </a:prstGeom>
        </p:spPr>
      </p:pic>
      <p:pic>
        <p:nvPicPr>
          <p:cNvPr id="9" name="Kuva 8">
            <a:extLst>
              <a:ext uri="{FF2B5EF4-FFF2-40B4-BE49-F238E27FC236}">
                <a16:creationId xmlns:a16="http://schemas.microsoft.com/office/drawing/2014/main" id="{6A9CD864-8606-493C-47E4-48FE23190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113" y="1470148"/>
            <a:ext cx="5873686" cy="3917703"/>
          </a:xfrm>
          <a:prstGeom prst="rect">
            <a:avLst/>
          </a:prstGeom>
        </p:spPr>
      </p:pic>
    </p:spTree>
    <p:extLst>
      <p:ext uri="{BB962C8B-B14F-4D97-AF65-F5344CB8AC3E}">
        <p14:creationId xmlns:p14="http://schemas.microsoft.com/office/powerpoint/2010/main" val="415046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i 13">
            <a:extLst>
              <a:ext uri="{FF2B5EF4-FFF2-40B4-BE49-F238E27FC236}">
                <a16:creationId xmlns:a16="http://schemas.microsoft.com/office/drawing/2014/main" id="{A082B905-1072-4682-A1D4-C5A377A6F90C}"/>
              </a:ext>
            </a:extLst>
          </p:cNvPr>
          <p:cNvSpPr/>
          <p:nvPr/>
        </p:nvSpPr>
        <p:spPr>
          <a:xfrm>
            <a:off x="495114" y="668316"/>
            <a:ext cx="4944791" cy="4859235"/>
          </a:xfrm>
          <a:prstGeom prst="ellipse">
            <a:avLst/>
          </a:prstGeom>
          <a:solidFill>
            <a:srgbClr val="007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63306BD8-0D8E-4F9F-B9F8-57FB27C09619}"/>
              </a:ext>
            </a:extLst>
          </p:cNvPr>
          <p:cNvSpPr txBox="1"/>
          <p:nvPr/>
        </p:nvSpPr>
        <p:spPr>
          <a:xfrm>
            <a:off x="925737" y="1803903"/>
            <a:ext cx="4215539" cy="2677656"/>
          </a:xfrm>
          <a:prstGeom prst="rect">
            <a:avLst/>
          </a:prstGeom>
          <a:noFill/>
        </p:spPr>
        <p:txBody>
          <a:bodyPr wrap="square" rtlCol="0">
            <a:spAutoFit/>
          </a:bodyPr>
          <a:lstStyle/>
          <a:p>
            <a:pPr algn="ctr"/>
            <a:r>
              <a:rPr lang="fi-FI" sz="2800" dirty="0">
                <a:solidFill>
                  <a:schemeClr val="bg1"/>
                </a:solidFill>
                <a:latin typeface="Verdana" panose="020B0604030504040204" pitchFamily="34" charset="0"/>
                <a:ea typeface="Verdana" panose="020B0604030504040204" pitchFamily="34" charset="0"/>
              </a:rPr>
              <a:t>Olet jo osoittanut pystyväsi </a:t>
            </a:r>
          </a:p>
          <a:p>
            <a:pPr algn="ctr"/>
            <a:r>
              <a:rPr lang="fi-FI" sz="2800" dirty="0">
                <a:solidFill>
                  <a:schemeClr val="bg1"/>
                </a:solidFill>
                <a:latin typeface="Verdana" panose="020B0604030504040204" pitchFamily="34" charset="0"/>
                <a:ea typeface="Verdana" panose="020B0604030504040204" pitchFamily="34" charset="0"/>
              </a:rPr>
              <a:t>muutokseen – jatka luottavaisesti, </a:t>
            </a:r>
          </a:p>
          <a:p>
            <a:pPr algn="ctr"/>
            <a:r>
              <a:rPr lang="fi-FI" sz="2800" dirty="0">
                <a:solidFill>
                  <a:schemeClr val="bg1"/>
                </a:solidFill>
                <a:latin typeface="Verdana" panose="020B0604030504040204" pitchFamily="34" charset="0"/>
                <a:ea typeface="Verdana" panose="020B0604030504040204" pitchFamily="34" charset="0"/>
              </a:rPr>
              <a:t>yksi tietoinen valinta kerrallaan!</a:t>
            </a:r>
          </a:p>
        </p:txBody>
      </p:sp>
      <p:pic>
        <p:nvPicPr>
          <p:cNvPr id="8" name="Kuva 7">
            <a:extLst>
              <a:ext uri="{FF2B5EF4-FFF2-40B4-BE49-F238E27FC236}">
                <a16:creationId xmlns:a16="http://schemas.microsoft.com/office/drawing/2014/main" id="{2279D817-61E1-67FA-7B36-1983DB75C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617" y="0"/>
            <a:ext cx="4572000" cy="6858000"/>
          </a:xfrm>
          <a:prstGeom prst="rect">
            <a:avLst/>
          </a:prstGeom>
        </p:spPr>
      </p:pic>
      <p:pic>
        <p:nvPicPr>
          <p:cNvPr id="3" name="Picture 4">
            <a:extLst>
              <a:ext uri="{FF2B5EF4-FFF2-40B4-BE49-F238E27FC236}">
                <a16:creationId xmlns:a16="http://schemas.microsoft.com/office/drawing/2014/main" id="{AFF5B4EF-5887-513D-4206-B0362C5B2CDA}"/>
              </a:ext>
            </a:extLst>
          </p:cNvPr>
          <p:cNvPicPr>
            <a:picLocks noChangeAspect="1"/>
          </p:cNvPicPr>
          <p:nvPr/>
        </p:nvPicPr>
        <p:blipFill>
          <a:blip r:embed="rId4"/>
          <a:stretch>
            <a:fillRect/>
          </a:stretch>
        </p:blipFill>
        <p:spPr>
          <a:xfrm>
            <a:off x="10108504" y="6116041"/>
            <a:ext cx="1952227" cy="571478"/>
          </a:xfrm>
          <a:prstGeom prst="rect">
            <a:avLst/>
          </a:prstGeom>
        </p:spPr>
      </p:pic>
    </p:spTree>
    <p:extLst>
      <p:ext uri="{BB962C8B-B14F-4D97-AF65-F5344CB8AC3E}">
        <p14:creationId xmlns:p14="http://schemas.microsoft.com/office/powerpoint/2010/main" val="82904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D676215-B9CF-4387-95CB-1C980DCDE77A}"/>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13</a:t>
            </a:fld>
            <a:endParaRPr lang="uk-UA"/>
          </a:p>
        </p:txBody>
      </p:sp>
      <p:sp>
        <p:nvSpPr>
          <p:cNvPr id="3" name="Alatunnisteen paikkamerkki 2">
            <a:extLst>
              <a:ext uri="{FF2B5EF4-FFF2-40B4-BE49-F238E27FC236}">
                <a16:creationId xmlns:a16="http://schemas.microsoft.com/office/drawing/2014/main" id="{A1E1FB1A-87CC-4B9F-9D7C-652B051AFB88}"/>
              </a:ext>
            </a:extLst>
          </p:cNvPr>
          <p:cNvSpPr>
            <a:spLocks noGrp="1"/>
          </p:cNvSpPr>
          <p:nvPr>
            <p:ph type="ftr" sz="quarter" idx="11"/>
          </p:nvPr>
        </p:nvSpPr>
        <p:spPr/>
        <p:txBody>
          <a:bodyPr/>
          <a:lstStyle/>
          <a:p>
            <a:r>
              <a:rPr lang="de-DE"/>
              <a:t>© </a:t>
            </a:r>
            <a:r>
              <a:rPr lang="en-US"/>
              <a:t>Sydänliitto</a:t>
            </a:r>
          </a:p>
        </p:txBody>
      </p:sp>
      <p:sp>
        <p:nvSpPr>
          <p:cNvPr id="4" name="Sisällön paikkamerkki 3">
            <a:extLst>
              <a:ext uri="{FF2B5EF4-FFF2-40B4-BE49-F238E27FC236}">
                <a16:creationId xmlns:a16="http://schemas.microsoft.com/office/drawing/2014/main" id="{9E2CC5A0-D616-4986-925F-DC76EE1F3C75}"/>
              </a:ext>
            </a:extLst>
          </p:cNvPr>
          <p:cNvSpPr>
            <a:spLocks noGrp="1"/>
          </p:cNvSpPr>
          <p:nvPr>
            <p:ph sz="quarter" idx="12"/>
          </p:nvPr>
        </p:nvSpPr>
        <p:spPr>
          <a:xfrm>
            <a:off x="1301385" y="1894723"/>
            <a:ext cx="9589227" cy="4411045"/>
          </a:xfrm>
        </p:spPr>
        <p:txBody>
          <a:bodyPr vert="horz" lIns="121770" tIns="60885" rIns="121770" bIns="60885" rtlCol="0" anchor="t">
            <a:normAutofit/>
          </a:bodyPr>
          <a:lstStyle/>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pPr marL="380533" indent="-380533">
              <a:buFont typeface="Arial"/>
              <a:buChar char="•"/>
            </a:pPr>
            <a:endParaRPr lang="fi-FI">
              <a:solidFill>
                <a:srgbClr val="000000"/>
              </a:solidFill>
              <a:latin typeface="Verdana"/>
              <a:ea typeface="Verdana"/>
              <a:cs typeface="Verdana"/>
            </a:endParaRPr>
          </a:p>
          <a:p>
            <a:pPr marL="380533" indent="-380533">
              <a:buFontTx/>
              <a:buChar char="-"/>
            </a:pPr>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p:txBody>
      </p:sp>
      <p:sp>
        <p:nvSpPr>
          <p:cNvPr id="8" name="Sisällön paikkamerkki 3">
            <a:extLst>
              <a:ext uri="{FF2B5EF4-FFF2-40B4-BE49-F238E27FC236}">
                <a16:creationId xmlns:a16="http://schemas.microsoft.com/office/drawing/2014/main" id="{42DCC243-F147-2C53-1B3F-743AF6CCB7F6}"/>
              </a:ext>
            </a:extLst>
          </p:cNvPr>
          <p:cNvSpPr txBox="1">
            <a:spLocks/>
          </p:cNvSpPr>
          <p:nvPr/>
        </p:nvSpPr>
        <p:spPr>
          <a:xfrm>
            <a:off x="1349086" y="1958190"/>
            <a:ext cx="4921829" cy="4934985"/>
          </a:xfrm>
          <a:prstGeom prst="rect">
            <a:avLst/>
          </a:prstGeom>
        </p:spPr>
        <p:txBody>
          <a:bodyPr vert="horz" lIns="121770" tIns="60885" rIns="121770" bIns="60885" rtlCol="0" anchor="t">
            <a:normAutofit/>
          </a:bodyPr>
          <a:lst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i-FI" sz="2131" kern="0" dirty="0">
                <a:solidFill>
                  <a:srgbClr val="000000"/>
                </a:solidFill>
                <a:latin typeface="Verdana"/>
                <a:ea typeface="Verdana"/>
                <a:cs typeface="Verdana"/>
              </a:rPr>
              <a:t>Verkkopuntari-toiminnan seurannan ja </a:t>
            </a:r>
            <a:r>
              <a:rPr lang="fi-FI" sz="2131" kern="0" dirty="0" err="1">
                <a:solidFill>
                  <a:srgbClr val="000000"/>
                </a:solidFill>
                <a:latin typeface="Verdana"/>
                <a:ea typeface="Verdana"/>
                <a:cs typeface="Verdana"/>
              </a:rPr>
              <a:t>arvionnin</a:t>
            </a:r>
            <a:r>
              <a:rPr lang="fi-FI" sz="2131" kern="0" dirty="0">
                <a:solidFill>
                  <a:srgbClr val="000000"/>
                </a:solidFill>
                <a:latin typeface="Verdana"/>
                <a:ea typeface="Verdana"/>
                <a:cs typeface="Verdana"/>
              </a:rPr>
              <a:t> tueksi Satakunnan </a:t>
            </a:r>
            <a:r>
              <a:rPr lang="fi-FI" sz="2131" kern="0" dirty="0" err="1">
                <a:solidFill>
                  <a:srgbClr val="000000"/>
                </a:solidFill>
                <a:latin typeface="Verdana"/>
                <a:ea typeface="Verdana"/>
                <a:cs typeface="Verdana"/>
              </a:rPr>
              <a:t>sydänpiiri</a:t>
            </a:r>
            <a:r>
              <a:rPr lang="fi-FI" sz="2131" kern="0" dirty="0">
                <a:solidFill>
                  <a:srgbClr val="000000"/>
                </a:solidFill>
                <a:latin typeface="Verdana"/>
                <a:ea typeface="Verdana"/>
                <a:cs typeface="Verdana"/>
              </a:rPr>
              <a:t> toivoo palautettasi. Kyselyyn vastataan </a:t>
            </a:r>
          </a:p>
          <a:p>
            <a:r>
              <a:rPr lang="fi-FI" sz="2131" kern="0" dirty="0">
                <a:solidFill>
                  <a:srgbClr val="000000"/>
                </a:solidFill>
                <a:latin typeface="Verdana"/>
                <a:ea typeface="Verdana"/>
                <a:cs typeface="Verdana"/>
              </a:rPr>
              <a:t>nimettömästi.  Vastauksia hyödynnetään Verkkopuntari-toiminnan kehittämistyössä. </a:t>
            </a:r>
          </a:p>
          <a:p>
            <a:endParaRPr lang="fi-FI" sz="2131" kern="0" dirty="0">
              <a:solidFill>
                <a:srgbClr val="000000"/>
              </a:solidFill>
              <a:latin typeface="Verdana"/>
              <a:ea typeface="Verdana"/>
              <a:cs typeface="Verdana"/>
            </a:endParaRPr>
          </a:p>
          <a:p>
            <a:r>
              <a:rPr lang="fi-FI" sz="2131" kern="0" dirty="0">
                <a:solidFill>
                  <a:srgbClr val="000000"/>
                </a:solidFill>
                <a:latin typeface="Verdana"/>
                <a:ea typeface="Verdana"/>
                <a:cs typeface="Verdana"/>
              </a:rPr>
              <a:t>Ota kuva QR-koodista ja siirry palautekyselyyn:  </a:t>
            </a:r>
          </a:p>
          <a:p>
            <a:endParaRPr lang="fi-FI" sz="2131" kern="0" dirty="0">
              <a:solidFill>
                <a:srgbClr val="000000"/>
              </a:solidFill>
              <a:latin typeface="Verdana"/>
              <a:ea typeface="Verdana"/>
              <a:cs typeface="Verdana"/>
            </a:endParaRPr>
          </a:p>
          <a:p>
            <a:pPr marL="380533" indent="-380533">
              <a:buFont typeface="Arial"/>
              <a:buChar char="•"/>
            </a:pPr>
            <a:endParaRPr lang="fi-FI" sz="2131" kern="0" dirty="0">
              <a:solidFill>
                <a:srgbClr val="000000"/>
              </a:solidFill>
              <a:latin typeface="Verdana"/>
              <a:ea typeface="Verdana"/>
              <a:cs typeface="Verdana"/>
            </a:endParaRPr>
          </a:p>
          <a:p>
            <a:pPr marL="380533" indent="-380533">
              <a:buFontTx/>
              <a:buChar char="-"/>
            </a:pPr>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p:txBody>
      </p:sp>
      <p:pic>
        <p:nvPicPr>
          <p:cNvPr id="9" name="Bildobjekt 8">
            <a:extLst>
              <a:ext uri="{FF2B5EF4-FFF2-40B4-BE49-F238E27FC236}">
                <a16:creationId xmlns:a16="http://schemas.microsoft.com/office/drawing/2014/main" id="{650C6F46-1B25-52F4-C0B2-C764F9220962}"/>
              </a:ext>
            </a:extLst>
          </p:cNvPr>
          <p:cNvPicPr>
            <a:picLocks noChangeAspect="1"/>
          </p:cNvPicPr>
          <p:nvPr/>
        </p:nvPicPr>
        <p:blipFill>
          <a:blip r:embed="rId2"/>
          <a:stretch>
            <a:fillRect/>
          </a:stretch>
        </p:blipFill>
        <p:spPr>
          <a:xfrm>
            <a:off x="7079236" y="1844141"/>
            <a:ext cx="3442165" cy="3447110"/>
          </a:xfrm>
          <a:prstGeom prst="rect">
            <a:avLst/>
          </a:prstGeom>
        </p:spPr>
      </p:pic>
      <p:sp>
        <p:nvSpPr>
          <p:cNvPr id="12" name="Tekstiruutu 3">
            <a:extLst>
              <a:ext uri="{FF2B5EF4-FFF2-40B4-BE49-F238E27FC236}">
                <a16:creationId xmlns:a16="http://schemas.microsoft.com/office/drawing/2014/main" id="{2EAD978A-F293-6A31-1DC8-0687C2671C9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Palautekysely</a:t>
            </a:r>
          </a:p>
        </p:txBody>
      </p:sp>
      <p:pic>
        <p:nvPicPr>
          <p:cNvPr id="5" name="Picture 4">
            <a:extLst>
              <a:ext uri="{FF2B5EF4-FFF2-40B4-BE49-F238E27FC236}">
                <a16:creationId xmlns:a16="http://schemas.microsoft.com/office/drawing/2014/main" id="{9B42EA03-6315-A66E-9B09-8A14ED0B944B}"/>
              </a:ext>
            </a:extLst>
          </p:cNvPr>
          <p:cNvPicPr>
            <a:picLocks noChangeAspect="1"/>
          </p:cNvPicPr>
          <p:nvPr/>
        </p:nvPicPr>
        <p:blipFill>
          <a:blip r:embed="rId3"/>
          <a:stretch>
            <a:fillRect/>
          </a:stretch>
        </p:blipFill>
        <p:spPr>
          <a:xfrm>
            <a:off x="9883036" y="6084836"/>
            <a:ext cx="1939701" cy="567812"/>
          </a:xfrm>
          <a:prstGeom prst="rect">
            <a:avLst/>
          </a:prstGeom>
        </p:spPr>
      </p:pic>
    </p:spTree>
    <p:extLst>
      <p:ext uri="{BB962C8B-B14F-4D97-AF65-F5344CB8AC3E}">
        <p14:creationId xmlns:p14="http://schemas.microsoft.com/office/powerpoint/2010/main" val="265837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91204-EA96-4688-8BED-929598C0E85F}"/>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143C2E0-CBFA-7343-E63B-B0DB5B557705}"/>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14</a:t>
            </a:fld>
            <a:endParaRPr lang="uk-UA"/>
          </a:p>
        </p:txBody>
      </p:sp>
      <p:sp>
        <p:nvSpPr>
          <p:cNvPr id="3" name="Alatunnisteen paikkamerkki 2">
            <a:extLst>
              <a:ext uri="{FF2B5EF4-FFF2-40B4-BE49-F238E27FC236}">
                <a16:creationId xmlns:a16="http://schemas.microsoft.com/office/drawing/2014/main" id="{4C30FF03-0FAF-97EE-6E73-46325735BCE7}"/>
              </a:ext>
            </a:extLst>
          </p:cNvPr>
          <p:cNvSpPr>
            <a:spLocks noGrp="1"/>
          </p:cNvSpPr>
          <p:nvPr>
            <p:ph type="ftr" sz="quarter" idx="11"/>
          </p:nvPr>
        </p:nvSpPr>
        <p:spPr/>
        <p:txBody>
          <a:bodyPr/>
          <a:lstStyle/>
          <a:p>
            <a:r>
              <a:rPr lang="de-DE"/>
              <a:t>© </a:t>
            </a:r>
            <a:r>
              <a:rPr lang="en-US"/>
              <a:t>Sydänliitto</a:t>
            </a:r>
          </a:p>
        </p:txBody>
      </p:sp>
      <p:sp>
        <p:nvSpPr>
          <p:cNvPr id="4" name="Sisällön paikkamerkki 3">
            <a:extLst>
              <a:ext uri="{FF2B5EF4-FFF2-40B4-BE49-F238E27FC236}">
                <a16:creationId xmlns:a16="http://schemas.microsoft.com/office/drawing/2014/main" id="{2F7D1664-8659-810C-CAAB-6C8BCE008232}"/>
              </a:ext>
            </a:extLst>
          </p:cNvPr>
          <p:cNvSpPr>
            <a:spLocks noGrp="1"/>
          </p:cNvSpPr>
          <p:nvPr>
            <p:ph sz="quarter" idx="12"/>
          </p:nvPr>
        </p:nvSpPr>
        <p:spPr>
          <a:xfrm>
            <a:off x="1301385" y="1894723"/>
            <a:ext cx="9589227" cy="4411045"/>
          </a:xfrm>
        </p:spPr>
        <p:txBody>
          <a:bodyPr vert="horz" lIns="121770" tIns="60885" rIns="121770" bIns="60885" rtlCol="0" anchor="t">
            <a:normAutofit/>
          </a:bodyPr>
          <a:lstStyle/>
          <a:p>
            <a:endParaRPr lang="fi-FI" dirty="0">
              <a:solidFill>
                <a:srgbClr val="000000"/>
              </a:solidFill>
              <a:latin typeface="Verdana"/>
              <a:ea typeface="Verdana"/>
              <a:cs typeface="Verdana"/>
            </a:endParaRPr>
          </a:p>
          <a:p>
            <a:endParaRPr lang="fi-FI" dirty="0">
              <a:solidFill>
                <a:srgbClr val="000000"/>
              </a:solidFill>
              <a:latin typeface="Verdana"/>
              <a:ea typeface="Verdana"/>
              <a:cs typeface="Verdana"/>
            </a:endParaRPr>
          </a:p>
          <a:p>
            <a:pPr marL="380533" indent="-380533">
              <a:buFont typeface="Arial"/>
              <a:buChar char="•"/>
            </a:pPr>
            <a:endParaRPr lang="fi-FI" dirty="0">
              <a:solidFill>
                <a:srgbClr val="000000"/>
              </a:solidFill>
              <a:latin typeface="Verdana"/>
              <a:ea typeface="Verdana"/>
              <a:cs typeface="Verdana"/>
            </a:endParaRPr>
          </a:p>
          <a:p>
            <a:pPr marL="380533" indent="-380533">
              <a:buFontTx/>
              <a:buChar char="-"/>
            </a:pPr>
            <a:endParaRPr lang="fi-FI" dirty="0">
              <a:solidFill>
                <a:srgbClr val="000000"/>
              </a:solidFill>
              <a:latin typeface="Verdana"/>
              <a:ea typeface="Verdana"/>
              <a:cs typeface="Verdana"/>
            </a:endParaRPr>
          </a:p>
          <a:p>
            <a:endParaRPr lang="fi-FI" dirty="0">
              <a:solidFill>
                <a:srgbClr val="000000"/>
              </a:solidFill>
              <a:latin typeface="Verdana"/>
              <a:ea typeface="Verdana"/>
              <a:cs typeface="Verdana"/>
            </a:endParaRPr>
          </a:p>
          <a:p>
            <a:endParaRPr lang="fi-FI" dirty="0">
              <a:solidFill>
                <a:srgbClr val="000000"/>
              </a:solidFill>
              <a:latin typeface="Verdana"/>
              <a:ea typeface="Verdana"/>
              <a:cs typeface="Verdana"/>
            </a:endParaRPr>
          </a:p>
        </p:txBody>
      </p:sp>
      <p:sp>
        <p:nvSpPr>
          <p:cNvPr id="8" name="Sisällön paikkamerkki 3">
            <a:extLst>
              <a:ext uri="{FF2B5EF4-FFF2-40B4-BE49-F238E27FC236}">
                <a16:creationId xmlns:a16="http://schemas.microsoft.com/office/drawing/2014/main" id="{60DFA341-5FAB-0C9D-B024-33845A2C2549}"/>
              </a:ext>
            </a:extLst>
          </p:cNvPr>
          <p:cNvSpPr txBox="1">
            <a:spLocks/>
          </p:cNvSpPr>
          <p:nvPr/>
        </p:nvSpPr>
        <p:spPr>
          <a:xfrm>
            <a:off x="881019" y="2685778"/>
            <a:ext cx="4921829" cy="4934985"/>
          </a:xfrm>
          <a:prstGeom prst="rect">
            <a:avLst/>
          </a:prstGeom>
        </p:spPr>
        <p:txBody>
          <a:bodyPr vert="horz" lIns="121770" tIns="60885" rIns="121770" bIns="60885" rtlCol="0" anchor="t">
            <a:normAutofit/>
          </a:bodyPr>
          <a:lst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i-FI" sz="2131" kern="0" dirty="0">
                <a:solidFill>
                  <a:srgbClr val="000000"/>
                </a:solidFill>
                <a:latin typeface="Verdana"/>
                <a:ea typeface="Verdana"/>
                <a:cs typeface="Verdana"/>
              </a:rPr>
              <a:t>Verkkopuntari-toiminnan seurannan ja arvioinnin tueksi Satakunnan </a:t>
            </a:r>
            <a:r>
              <a:rPr lang="fi-FI" sz="2131" kern="0" dirty="0" err="1">
                <a:solidFill>
                  <a:srgbClr val="000000"/>
                </a:solidFill>
                <a:latin typeface="Verdana"/>
                <a:ea typeface="Verdana"/>
                <a:cs typeface="Verdana"/>
              </a:rPr>
              <a:t>sydänpiiri</a:t>
            </a:r>
            <a:r>
              <a:rPr lang="fi-FI" sz="2131" kern="0" dirty="0">
                <a:solidFill>
                  <a:srgbClr val="000000"/>
                </a:solidFill>
                <a:latin typeface="Verdana"/>
                <a:ea typeface="Verdana"/>
                <a:cs typeface="Verdana"/>
              </a:rPr>
              <a:t> toivoo palautettasi. Kyselyyn vastataan </a:t>
            </a:r>
          </a:p>
          <a:p>
            <a:r>
              <a:rPr lang="fi-FI" sz="2131" kern="0" dirty="0">
                <a:solidFill>
                  <a:srgbClr val="000000"/>
                </a:solidFill>
                <a:latin typeface="Verdana"/>
                <a:ea typeface="Verdana"/>
                <a:cs typeface="Verdana"/>
              </a:rPr>
              <a:t>nimettömästi. Vastauksia hyödynnetään Verkkopuntari-toiminnan kehittämistyössä. </a:t>
            </a:r>
          </a:p>
          <a:p>
            <a:endParaRPr lang="fi-FI" sz="2131" kern="0" dirty="0">
              <a:solidFill>
                <a:srgbClr val="000000"/>
              </a:solidFill>
              <a:latin typeface="Verdana"/>
              <a:ea typeface="Verdana"/>
              <a:cs typeface="Verdana"/>
            </a:endParaRPr>
          </a:p>
          <a:p>
            <a:r>
              <a:rPr lang="fi-FI" sz="2131" kern="0" dirty="0">
                <a:solidFill>
                  <a:srgbClr val="000000"/>
                </a:solidFill>
                <a:latin typeface="Verdana"/>
                <a:ea typeface="Verdana"/>
                <a:cs typeface="Verdana"/>
              </a:rPr>
              <a:t>Ota kuva QR-koodista ja siirry palautekyselyyn:  </a:t>
            </a:r>
          </a:p>
          <a:p>
            <a:endParaRPr lang="fi-FI" sz="2131" kern="0" dirty="0">
              <a:solidFill>
                <a:srgbClr val="000000"/>
              </a:solidFill>
              <a:latin typeface="Verdana"/>
              <a:ea typeface="Verdana"/>
              <a:cs typeface="Verdana"/>
            </a:endParaRPr>
          </a:p>
          <a:p>
            <a:pPr marL="380533" indent="-380533">
              <a:buFont typeface="Arial"/>
              <a:buChar char="•"/>
            </a:pPr>
            <a:endParaRPr lang="fi-FI" sz="2131" kern="0" dirty="0">
              <a:solidFill>
                <a:srgbClr val="000000"/>
              </a:solidFill>
              <a:latin typeface="Verdana"/>
              <a:ea typeface="Verdana"/>
              <a:cs typeface="Verdana"/>
            </a:endParaRPr>
          </a:p>
          <a:p>
            <a:pPr marL="380533" indent="-380533">
              <a:buFontTx/>
              <a:buChar char="-"/>
            </a:pPr>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p:txBody>
      </p:sp>
      <p:sp>
        <p:nvSpPr>
          <p:cNvPr id="12" name="Tekstiruutu 3">
            <a:extLst>
              <a:ext uri="{FF2B5EF4-FFF2-40B4-BE49-F238E27FC236}">
                <a16:creationId xmlns:a16="http://schemas.microsoft.com/office/drawing/2014/main" id="{2FBCC954-D54F-CBC4-D831-8F7F1444ACCC}"/>
              </a:ext>
            </a:extLst>
          </p:cNvPr>
          <p:cNvSpPr txBox="1"/>
          <p:nvPr/>
        </p:nvSpPr>
        <p:spPr>
          <a:xfrm>
            <a:off x="504518" y="284281"/>
            <a:ext cx="11163300" cy="2123658"/>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Palautekysely liikunnanohjausta ja</a:t>
            </a:r>
          </a:p>
          <a:p>
            <a:pPr algn="ctr"/>
            <a:r>
              <a:rPr lang="fi-FI" sz="4400" dirty="0">
                <a:solidFill>
                  <a:schemeClr val="bg1"/>
                </a:solidFill>
                <a:latin typeface="Verdana" panose="020B0604030504040204" pitchFamily="34" charset="0"/>
              </a:rPr>
              <a:t>Verkkopuntaria yhdistäneille</a:t>
            </a:r>
          </a:p>
          <a:p>
            <a:pPr algn="ctr"/>
            <a:r>
              <a:rPr lang="fi-FI" sz="4400" dirty="0">
                <a:solidFill>
                  <a:schemeClr val="bg1"/>
                </a:solidFill>
                <a:latin typeface="Verdana" panose="020B0604030504040204" pitchFamily="34" charset="0"/>
              </a:rPr>
              <a:t>valmennuksille: </a:t>
            </a:r>
          </a:p>
        </p:txBody>
      </p:sp>
      <p:pic>
        <p:nvPicPr>
          <p:cNvPr id="6" name="Bildobjekt 5">
            <a:extLst>
              <a:ext uri="{FF2B5EF4-FFF2-40B4-BE49-F238E27FC236}">
                <a16:creationId xmlns:a16="http://schemas.microsoft.com/office/drawing/2014/main" id="{A21F8687-73D3-0E7C-C3E1-84C5164475AA}"/>
              </a:ext>
            </a:extLst>
          </p:cNvPr>
          <p:cNvPicPr>
            <a:picLocks noChangeAspect="1"/>
          </p:cNvPicPr>
          <p:nvPr/>
        </p:nvPicPr>
        <p:blipFill>
          <a:blip r:embed="rId3"/>
          <a:stretch>
            <a:fillRect/>
          </a:stretch>
        </p:blipFill>
        <p:spPr>
          <a:xfrm>
            <a:off x="7322217" y="3028335"/>
            <a:ext cx="3072795" cy="3077268"/>
          </a:xfrm>
          <a:prstGeom prst="rect">
            <a:avLst/>
          </a:prstGeom>
        </p:spPr>
      </p:pic>
      <p:pic>
        <p:nvPicPr>
          <p:cNvPr id="5" name="Picture 4">
            <a:extLst>
              <a:ext uri="{FF2B5EF4-FFF2-40B4-BE49-F238E27FC236}">
                <a16:creationId xmlns:a16="http://schemas.microsoft.com/office/drawing/2014/main" id="{204195E4-A785-6BC1-7B32-86E4D7609D14}"/>
              </a:ext>
            </a:extLst>
          </p:cNvPr>
          <p:cNvPicPr>
            <a:picLocks noChangeAspect="1"/>
          </p:cNvPicPr>
          <p:nvPr/>
        </p:nvPicPr>
        <p:blipFill>
          <a:blip r:embed="rId4"/>
          <a:stretch>
            <a:fillRect/>
          </a:stretch>
        </p:blipFill>
        <p:spPr>
          <a:xfrm>
            <a:off x="9883036" y="6084836"/>
            <a:ext cx="1939701" cy="567812"/>
          </a:xfrm>
          <a:prstGeom prst="rect">
            <a:avLst/>
          </a:prstGeom>
        </p:spPr>
      </p:pic>
    </p:spTree>
    <p:extLst>
      <p:ext uri="{BB962C8B-B14F-4D97-AF65-F5344CB8AC3E}">
        <p14:creationId xmlns:p14="http://schemas.microsoft.com/office/powerpoint/2010/main" val="327472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D40184-52F5-AF86-A972-40A2282CD1B2}"/>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uva 8">
            <a:extLst>
              <a:ext uri="{FF2B5EF4-FFF2-40B4-BE49-F238E27FC236}">
                <a16:creationId xmlns:a16="http://schemas.microsoft.com/office/drawing/2014/main" id="{7A1AC502-1682-9DB3-5589-BF97260A4720}"/>
              </a:ext>
            </a:extLst>
          </p:cNvPr>
          <p:cNvPicPr>
            <a:picLocks noChangeAspect="1"/>
          </p:cNvPicPr>
          <p:nvPr/>
        </p:nvPicPr>
        <p:blipFill>
          <a:blip r:embed="rId3">
            <a:extLst>
              <a:ext uri="{28A0092B-C50C-407E-A947-70E740481C1C}">
                <a14:useLocalDpi xmlns:a14="http://schemas.microsoft.com/office/drawing/2010/main" val="0"/>
              </a:ext>
            </a:extLst>
          </a:blip>
          <a:srcRect l="18306" r="2382"/>
          <a:stretch>
            <a:fillRect/>
          </a:stretch>
        </p:blipFill>
        <p:spPr>
          <a:xfrm>
            <a:off x="2519309"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iruutu 3">
            <a:extLst>
              <a:ext uri="{FF2B5EF4-FFF2-40B4-BE49-F238E27FC236}">
                <a16:creationId xmlns:a16="http://schemas.microsoft.com/office/drawing/2014/main" id="{C09B2C59-E59E-3A12-C096-376D7DB161FD}"/>
              </a:ext>
            </a:extLst>
          </p:cNvPr>
          <p:cNvSpPr txBox="1"/>
          <p:nvPr/>
        </p:nvSpPr>
        <p:spPr>
          <a:xfrm>
            <a:off x="450742" y="372586"/>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mj-lt"/>
                <a:ea typeface="+mj-ea"/>
                <a:cs typeface="+mj-cs"/>
              </a:rPr>
              <a:t>Tänään </a:t>
            </a:r>
            <a:r>
              <a:rPr lang="en-US" sz="4000" dirty="0" err="1">
                <a:latin typeface="+mj-lt"/>
                <a:ea typeface="+mj-ea"/>
                <a:cs typeface="+mj-cs"/>
              </a:rPr>
              <a:t>ohjelmassa</a:t>
            </a:r>
            <a:r>
              <a:rPr lang="en-US" sz="4000" dirty="0">
                <a:latin typeface="+mj-lt"/>
                <a:ea typeface="+mj-ea"/>
                <a:cs typeface="+mj-cs"/>
              </a:rPr>
              <a:t>:</a:t>
            </a:r>
          </a:p>
        </p:txBody>
      </p:sp>
      <p:sp>
        <p:nvSpPr>
          <p:cNvPr id="7" name="Content Placeholder 4">
            <a:extLst>
              <a:ext uri="{FF2B5EF4-FFF2-40B4-BE49-F238E27FC236}">
                <a16:creationId xmlns:a16="http://schemas.microsoft.com/office/drawing/2014/main" id="{50CBF633-273C-31FD-4C69-648519E77221}"/>
              </a:ext>
            </a:extLst>
          </p:cNvPr>
          <p:cNvSpPr txBox="1">
            <a:spLocks/>
          </p:cNvSpPr>
          <p:nvPr/>
        </p:nvSpPr>
        <p:spPr>
          <a:xfrm>
            <a:off x="-153692" y="2272503"/>
            <a:ext cx="6740471"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2" indent="0">
              <a:buNone/>
            </a:pPr>
            <a:r>
              <a:rPr lang="en-US" sz="2200" dirty="0">
                <a:latin typeface="Verdana" panose="020B0604030504040204" pitchFamily="34" charset="0"/>
                <a:ea typeface="Verdana" panose="020B0604030504040204" pitchFamily="34" charset="0"/>
              </a:rPr>
              <a:t>1. </a:t>
            </a:r>
            <a:r>
              <a:rPr lang="en-US" sz="2200" dirty="0" err="1">
                <a:latin typeface="Verdana" panose="020B0604030504040204" pitchFamily="34" charset="0"/>
                <a:ea typeface="Verdana" panose="020B0604030504040204" pitchFamily="34" charset="0"/>
              </a:rPr>
              <a:t>Tervetuloa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takaisin</a:t>
            </a:r>
            <a:endParaRPr lang="en-US" sz="2200" dirty="0">
              <a:latin typeface="Verdana" panose="020B0604030504040204" pitchFamily="34" charset="0"/>
              <a:ea typeface="Verdana" panose="020B0604030504040204" pitchFamily="34" charset="0"/>
            </a:endParaRPr>
          </a:p>
          <a:p>
            <a:pPr marL="685800" lvl="2" indent="0">
              <a:buNone/>
            </a:pPr>
            <a:r>
              <a:rPr lang="en-US" sz="2200" dirty="0">
                <a:latin typeface="Verdana" panose="020B0604030504040204" pitchFamily="34" charset="0"/>
                <a:ea typeface="Verdana" panose="020B0604030504040204" pitchFamily="34" charset="0"/>
              </a:rPr>
              <a:t>2. </a:t>
            </a:r>
            <a:r>
              <a:rPr lang="en-US" sz="2200" dirty="0" err="1">
                <a:latin typeface="Verdana" panose="020B0604030504040204" pitchFamily="34" charset="0"/>
                <a:ea typeface="Verdana" panose="020B0604030504040204" pitchFamily="34" charset="0"/>
              </a:rPr>
              <a:t>Pysähdytään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hetkeksi</a:t>
            </a:r>
            <a:endParaRPr lang="en-US" sz="2200" dirty="0">
              <a:latin typeface="Verdana" panose="020B0604030504040204" pitchFamily="34" charset="0"/>
              <a:ea typeface="Verdana" panose="020B0604030504040204" pitchFamily="34" charset="0"/>
            </a:endParaRPr>
          </a:p>
          <a:p>
            <a:pPr marL="685800" lvl="2" indent="0">
              <a:buNone/>
            </a:pPr>
            <a:r>
              <a:rPr lang="en-US" sz="2200" dirty="0">
                <a:latin typeface="Verdana" panose="020B0604030504040204" pitchFamily="34" charset="0"/>
                <a:ea typeface="Verdana" panose="020B0604030504040204" pitchFamily="34" charset="0"/>
              </a:rPr>
              <a:t>3. </a:t>
            </a:r>
            <a:r>
              <a:rPr lang="en-US" sz="2200" dirty="0" err="1">
                <a:latin typeface="Verdana" panose="020B0604030504040204" pitchFamily="34" charset="0"/>
                <a:ea typeface="Verdana" panose="020B0604030504040204" pitchFamily="34" charset="0"/>
              </a:rPr>
              <a:t>Mistä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hyvä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muutos</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rakentuu</a:t>
            </a:r>
            <a:r>
              <a:rPr lang="en-US" sz="2200" dirty="0">
                <a:latin typeface="Verdana" panose="020B0604030504040204" pitchFamily="34" charset="0"/>
                <a:ea typeface="Verdana" panose="020B0604030504040204" pitchFamily="34" charset="0"/>
              </a:rPr>
              <a:t>?</a:t>
            </a:r>
          </a:p>
          <a:p>
            <a:pPr marL="914400" lvl="2"/>
            <a:endParaRPr lang="en-US" sz="2200" dirty="0">
              <a:latin typeface="Verdana" panose="020B0604030504040204" pitchFamily="34" charset="0"/>
              <a:ea typeface="Verdana" panose="020B0604030504040204" pitchFamily="34" charset="0"/>
            </a:endParaRPr>
          </a:p>
          <a:p>
            <a:pPr marL="685800" lvl="2" indent="0">
              <a:buNone/>
            </a:pPr>
            <a:r>
              <a:rPr lang="en-US" sz="2200" dirty="0">
                <a:latin typeface="Verdana" panose="020B0604030504040204" pitchFamily="34" charset="0"/>
                <a:ea typeface="Verdana" panose="020B0604030504040204" pitchFamily="34" charset="0"/>
              </a:rPr>
              <a:t>4. Vahvista </a:t>
            </a:r>
            <a:r>
              <a:rPr lang="en-US" sz="2200" dirty="0" err="1">
                <a:latin typeface="Verdana" panose="020B0604030504040204" pitchFamily="34" charset="0"/>
                <a:ea typeface="Verdana" panose="020B0604030504040204" pitchFamily="34" charset="0"/>
              </a:rPr>
              <a:t>tekemistäsi</a:t>
            </a:r>
            <a:endParaRPr lang="en-US" sz="2200" dirty="0">
              <a:latin typeface="Verdana" panose="020B0604030504040204" pitchFamily="34" charset="0"/>
              <a:ea typeface="Verdana" panose="020B0604030504040204" pitchFamily="34" charset="0"/>
            </a:endParaRPr>
          </a:p>
          <a:p>
            <a:pPr marL="685800" lvl="2" indent="0">
              <a:buNone/>
            </a:pPr>
            <a:r>
              <a:rPr lang="en-US" sz="2200" dirty="0">
                <a:latin typeface="Verdana" panose="020B0604030504040204" pitchFamily="34" charset="0"/>
                <a:ea typeface="Verdana" panose="020B0604030504040204" pitchFamily="34" charset="0"/>
              </a:rPr>
              <a:t>5. </a:t>
            </a:r>
            <a:r>
              <a:rPr lang="en-US" sz="2200" dirty="0" err="1">
                <a:latin typeface="Verdana" panose="020B0604030504040204" pitchFamily="34" charset="0"/>
                <a:ea typeface="Verdana" panose="020B0604030504040204" pitchFamily="34" charset="0"/>
              </a:rPr>
              <a:t>Tulevaisuuskirje</a:t>
            </a:r>
            <a:endParaRPr lang="en-US" sz="2200" dirty="0">
              <a:latin typeface="Verdana" panose="020B0604030504040204" pitchFamily="34" charset="0"/>
              <a:ea typeface="Verdana" panose="020B0604030504040204" pitchFamily="34" charset="0"/>
            </a:endParaRPr>
          </a:p>
          <a:p>
            <a:pPr marL="914400" lvl="2"/>
            <a:endParaRPr lang="en-US" sz="2200" dirty="0">
              <a:latin typeface="Verdana" panose="020B0604030504040204" pitchFamily="34" charset="0"/>
              <a:ea typeface="Verdana" panose="020B0604030504040204" pitchFamily="34" charset="0"/>
            </a:endParaRPr>
          </a:p>
          <a:p>
            <a:pPr marL="685800" lvl="2" indent="0">
              <a:buNone/>
            </a:pPr>
            <a:r>
              <a:rPr lang="en-US" sz="2200" dirty="0">
                <a:latin typeface="Verdana" panose="020B0604030504040204" pitchFamily="34" charset="0"/>
                <a:ea typeface="Verdana" panose="020B0604030504040204" pitchFamily="34" charset="0"/>
              </a:rPr>
              <a:t>6. </a:t>
            </a:r>
            <a:r>
              <a:rPr lang="en-US" sz="2200" dirty="0" err="1">
                <a:latin typeface="Verdana" panose="020B0604030504040204" pitchFamily="34" charset="0"/>
                <a:ea typeface="Verdana" panose="020B0604030504040204" pitchFamily="34" charset="0"/>
              </a:rPr>
              <a:t>Hyvinvoinnin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tukiverkko</a:t>
            </a:r>
            <a:endParaRPr lang="en-US" sz="2200" dirty="0">
              <a:latin typeface="Verdana" panose="020B0604030504040204" pitchFamily="34" charset="0"/>
              <a:ea typeface="Verdana" panose="020B0604030504040204" pitchFamily="34" charset="0"/>
            </a:endParaRPr>
          </a:p>
          <a:p>
            <a:pPr marL="685800" lvl="2" indent="0">
              <a:buNone/>
            </a:pPr>
            <a:r>
              <a:rPr lang="en-US" sz="2200" dirty="0">
                <a:latin typeface="Verdana" panose="020B0604030504040204" pitchFamily="34" charset="0"/>
                <a:ea typeface="Verdana" panose="020B0604030504040204" pitchFamily="34" charset="0"/>
              </a:rPr>
              <a:t>7. </a:t>
            </a:r>
            <a:r>
              <a:rPr lang="en-US" sz="2200" dirty="0" err="1">
                <a:latin typeface="Verdana" panose="020B0604030504040204" pitchFamily="34" charset="0"/>
                <a:ea typeface="Verdana" panose="020B0604030504040204" pitchFamily="34" charset="0"/>
              </a:rPr>
              <a:t>Yhteenveto</a:t>
            </a:r>
            <a:r>
              <a:rPr lang="en-US" sz="2200" dirty="0">
                <a:latin typeface="Verdana" panose="020B0604030504040204" pitchFamily="34" charset="0"/>
                <a:ea typeface="Verdana" panose="020B0604030504040204" pitchFamily="34" charset="0"/>
              </a:rPr>
              <a:t> ja </a:t>
            </a:r>
            <a:r>
              <a:rPr lang="en-US" sz="2200" dirty="0" err="1">
                <a:latin typeface="Verdana" panose="020B0604030504040204" pitchFamily="34" charset="0"/>
                <a:ea typeface="Verdana" panose="020B0604030504040204" pitchFamily="34" charset="0"/>
              </a:rPr>
              <a:t>jatkosuunnitelma</a:t>
            </a:r>
            <a:endParaRPr lang="en-US" sz="2200" dirty="0">
              <a:latin typeface="Verdana" panose="020B0604030504040204" pitchFamily="34" charset="0"/>
              <a:ea typeface="Verdana" panose="020B0604030504040204" pitchFamily="34" charset="0"/>
            </a:endParaRPr>
          </a:p>
          <a:p>
            <a:pPr marL="685800" lvl="2" indent="0">
              <a:buNone/>
            </a:pPr>
            <a:r>
              <a:rPr lang="en-US" sz="2200" dirty="0">
                <a:latin typeface="Verdana" panose="020B0604030504040204" pitchFamily="34" charset="0"/>
                <a:ea typeface="Verdana" panose="020B0604030504040204" pitchFamily="34" charset="0"/>
              </a:rPr>
              <a:t>8. Kannustavin </a:t>
            </a:r>
            <a:r>
              <a:rPr lang="en-US" sz="2200" dirty="0" err="1">
                <a:latin typeface="Verdana" panose="020B0604030504040204" pitchFamily="34" charset="0"/>
                <a:ea typeface="Verdana" panose="020B0604030504040204" pitchFamily="34" charset="0"/>
              </a:rPr>
              <a:t>ajatuksin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matkaan</a:t>
            </a:r>
            <a:endParaRPr lang="en-US" sz="2200" dirty="0">
              <a:latin typeface="Verdana" panose="020B0604030504040204" pitchFamily="34" charset="0"/>
              <a:ea typeface="Verdana" panose="020B0604030504040204" pitchFamily="34" charset="0"/>
            </a:endParaRPr>
          </a:p>
          <a:p>
            <a:pPr marL="0"/>
            <a:endParaRPr lang="en-US" sz="2200" dirty="0"/>
          </a:p>
        </p:txBody>
      </p:sp>
      <p:pic>
        <p:nvPicPr>
          <p:cNvPr id="8" name="Picture 4">
            <a:extLst>
              <a:ext uri="{FF2B5EF4-FFF2-40B4-BE49-F238E27FC236}">
                <a16:creationId xmlns:a16="http://schemas.microsoft.com/office/drawing/2014/main" id="{171555AA-87FD-2B37-FC86-B18A9711D194}"/>
              </a:ext>
            </a:extLst>
          </p:cNvPr>
          <p:cNvPicPr>
            <a:picLocks noChangeAspect="1"/>
          </p:cNvPicPr>
          <p:nvPr/>
        </p:nvPicPr>
        <p:blipFill>
          <a:blip r:embed="rId4"/>
          <a:stretch>
            <a:fillRect/>
          </a:stretch>
        </p:blipFill>
        <p:spPr>
          <a:xfrm>
            <a:off x="9786938" y="5715884"/>
            <a:ext cx="2045434" cy="598763"/>
          </a:xfrm>
          <a:prstGeom prst="rect">
            <a:avLst/>
          </a:prstGeom>
        </p:spPr>
      </p:pic>
    </p:spTree>
    <p:extLst>
      <p:ext uri="{BB962C8B-B14F-4D97-AF65-F5344CB8AC3E}">
        <p14:creationId xmlns:p14="http://schemas.microsoft.com/office/powerpoint/2010/main" val="423218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DA97DC-8DB3-4975-B81C-4B002003A912}"/>
              </a:ext>
            </a:extLst>
          </p:cNvPr>
          <p:cNvSpPr txBox="1"/>
          <p:nvPr/>
        </p:nvSpPr>
        <p:spPr>
          <a:xfrm>
            <a:off x="589560" y="856180"/>
            <a:ext cx="4560584"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dirty="0">
                <a:latin typeface="Verdana" panose="020B0604030504040204" pitchFamily="34" charset="0"/>
                <a:ea typeface="Verdana" panose="020B0604030504040204" pitchFamily="34" charset="0"/>
                <a:cs typeface="+mj-cs"/>
              </a:rPr>
              <a:t>Tekninen </a:t>
            </a:r>
            <a:r>
              <a:rPr lang="en-US" sz="4400" dirty="0" err="1">
                <a:latin typeface="Verdana" panose="020B0604030504040204" pitchFamily="34" charset="0"/>
                <a:ea typeface="Verdana" panose="020B0604030504040204" pitchFamily="34" charset="0"/>
                <a:cs typeface="+mj-cs"/>
              </a:rPr>
              <a:t>tuki</a:t>
            </a:r>
            <a:r>
              <a:rPr lang="en-US" sz="4400" dirty="0">
                <a:latin typeface="Verdana" panose="020B0604030504040204" pitchFamily="34" charset="0"/>
                <a:ea typeface="Verdana" panose="020B0604030504040204" pitchFamily="34" charset="0"/>
                <a:cs typeface="+mj-cs"/>
              </a:rPr>
              <a:t> </a:t>
            </a:r>
          </a:p>
        </p:txBody>
      </p:sp>
      <p:sp>
        <p:nvSpPr>
          <p:cNvPr id="4" name="TextBox 1">
            <a:extLst>
              <a:ext uri="{FF2B5EF4-FFF2-40B4-BE49-F238E27FC236}">
                <a16:creationId xmlns:a16="http://schemas.microsoft.com/office/drawing/2014/main" id="{341DDA38-1C70-4CC9-BF02-AE58D48446C9}"/>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Etunimi</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Sukunimi</a:t>
            </a:r>
            <a:endParaRPr lang="en-US" sz="2200" dirty="0">
              <a:latin typeface="Verdana" panose="020B0604030504040204" pitchFamily="34" charset="0"/>
              <a:ea typeface="Verdana" panose="020B0604030504040204" pitchFamily="34" charset="0"/>
            </a:endParaRPr>
          </a:p>
          <a:p>
            <a:pPr marL="57150"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Sähköpostiosoite</a:t>
            </a: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a:latin typeface="Verdana" panose="020B0604030504040204" pitchFamily="34" charset="0"/>
                <a:ea typeface="Verdana" panose="020B0604030504040204" pitchFamily="34" charset="0"/>
              </a:rPr>
              <a:t>p. (</a:t>
            </a:r>
            <a:r>
              <a:rPr lang="en-US" sz="2200" dirty="0" err="1">
                <a:latin typeface="Verdana" panose="020B0604030504040204" pitchFamily="34" charset="0"/>
                <a:ea typeface="Verdana" panose="020B0604030504040204" pitchFamily="34" charset="0"/>
              </a:rPr>
              <a:t>puhelinnumero</a:t>
            </a:r>
            <a:r>
              <a:rPr lang="en-US" sz="2200" dirty="0">
                <a:latin typeface="Verdana" panose="020B0604030504040204" pitchFamily="34" charset="0"/>
                <a:ea typeface="Verdana" panose="020B0604030504040204" pitchFamily="34" charset="0"/>
              </a:rPr>
              <a:t>)</a:t>
            </a:r>
          </a:p>
          <a:p>
            <a:pPr indent="-228600">
              <a:lnSpc>
                <a:spcPct val="90000"/>
              </a:lnSpc>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p:txBody>
      </p:sp>
      <p:pic>
        <p:nvPicPr>
          <p:cNvPr id="7" name="Kuva 6" descr="Kuva, joka sisältää kohteen piha-, henkilö, puu, taivas&#10;&#10;Tekoälyllä luotu sisältö voi olla virheellistä.">
            <a:extLst>
              <a:ext uri="{FF2B5EF4-FFF2-40B4-BE49-F238E27FC236}">
                <a16:creationId xmlns:a16="http://schemas.microsoft.com/office/drawing/2014/main" id="{826348E6-881A-2E42-043D-31C3D6DDB9A3}"/>
              </a:ext>
            </a:extLst>
          </p:cNvPr>
          <p:cNvPicPr>
            <a:picLocks noChangeAspect="1"/>
          </p:cNvPicPr>
          <p:nvPr/>
        </p:nvPicPr>
        <p:blipFill>
          <a:blip r:embed="rId3">
            <a:extLst>
              <a:ext uri="{28A0092B-C50C-407E-A947-70E740481C1C}">
                <a14:useLocalDpi xmlns:a14="http://schemas.microsoft.com/office/drawing/2010/main" val="0"/>
              </a:ext>
            </a:extLst>
          </a:blip>
          <a:srcRect l="12167" r="18976" b="1"/>
          <a:stretch>
            <a:fillRect/>
          </a:stretch>
        </p:blipFill>
        <p:spPr>
          <a:xfrm>
            <a:off x="5977788" y="799352"/>
            <a:ext cx="5425410" cy="5259296"/>
          </a:xfrm>
          <a:prstGeom prst="rect">
            <a:avLst/>
          </a:prstGeom>
        </p:spPr>
      </p:pic>
      <p:pic>
        <p:nvPicPr>
          <p:cNvPr id="8" name="Picture 4">
            <a:extLst>
              <a:ext uri="{FF2B5EF4-FFF2-40B4-BE49-F238E27FC236}">
                <a16:creationId xmlns:a16="http://schemas.microsoft.com/office/drawing/2014/main" id="{09BAF558-62B6-2F1B-0206-062D817B3A26}"/>
              </a:ext>
            </a:extLst>
          </p:cNvPr>
          <p:cNvPicPr>
            <a:picLocks noChangeAspect="1"/>
          </p:cNvPicPr>
          <p:nvPr/>
        </p:nvPicPr>
        <p:blipFill>
          <a:blip r:embed="rId4"/>
          <a:stretch>
            <a:fillRect/>
          </a:stretch>
        </p:blipFill>
        <p:spPr>
          <a:xfrm>
            <a:off x="10517748" y="6329048"/>
            <a:ext cx="1469447" cy="430153"/>
          </a:xfrm>
          <a:prstGeom prst="rect">
            <a:avLst/>
          </a:prstGeom>
        </p:spPr>
      </p:pic>
    </p:spTree>
    <p:extLst>
      <p:ext uri="{BB962C8B-B14F-4D97-AF65-F5344CB8AC3E}">
        <p14:creationId xmlns:p14="http://schemas.microsoft.com/office/powerpoint/2010/main" val="30351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6450648E-1C7F-42B0-83FD-A78FBE947970}"/>
              </a:ext>
            </a:extLst>
          </p:cNvPr>
          <p:cNvSpPr txBox="1"/>
          <p:nvPr/>
        </p:nvSpPr>
        <p:spPr>
          <a:xfrm>
            <a:off x="436566" y="-105514"/>
            <a:ext cx="4944152" cy="16223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err="1">
                <a:latin typeface="Verdana"/>
                <a:ea typeface="Verdana"/>
                <a:cs typeface="+mj-cs"/>
              </a:rPr>
              <a:t>Toiminnot</a:t>
            </a:r>
            <a:endParaRPr lang="en-US" sz="4400" kern="1200" dirty="0">
              <a:latin typeface="Verdana"/>
              <a:ea typeface="Verdana"/>
              <a:cs typeface="+mj-cs"/>
            </a:endParaRPr>
          </a:p>
        </p:txBody>
      </p:sp>
      <p:sp>
        <p:nvSpPr>
          <p:cNvPr id="2" name="TextBox 1">
            <a:extLst>
              <a:ext uri="{FF2B5EF4-FFF2-40B4-BE49-F238E27FC236}">
                <a16:creationId xmlns:a16="http://schemas.microsoft.com/office/drawing/2014/main" id="{EF89A078-D8ED-4F86-98FB-84C607826DF5}"/>
              </a:ext>
            </a:extLst>
          </p:cNvPr>
          <p:cNvSpPr txBox="1"/>
          <p:nvPr/>
        </p:nvSpPr>
        <p:spPr>
          <a:xfrm>
            <a:off x="204611" y="3333230"/>
            <a:ext cx="7541515" cy="40978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28600">
              <a:spcAft>
                <a:spcPts val="600"/>
              </a:spcAft>
            </a:pPr>
            <a:r>
              <a:rPr lang="en-US" sz="2200" dirty="0">
                <a:latin typeface="Verdana"/>
                <a:ea typeface="Verdana"/>
              </a:rPr>
              <a:t>Voit:</a:t>
            </a:r>
            <a:endParaRPr lang="en-US" sz="2200" dirty="0">
              <a:latin typeface="Verdana"/>
              <a:ea typeface="Verdana"/>
              <a:cs typeface="Calibri"/>
            </a:endParaRPr>
          </a:p>
        </p:txBody>
      </p:sp>
      <p:pic>
        <p:nvPicPr>
          <p:cNvPr id="9" name="Picture 4">
            <a:extLst>
              <a:ext uri="{FF2B5EF4-FFF2-40B4-BE49-F238E27FC236}">
                <a16:creationId xmlns:a16="http://schemas.microsoft.com/office/drawing/2014/main" id="{883AEEA9-4635-303A-0E78-1C1BA407C9B5}"/>
              </a:ext>
            </a:extLst>
          </p:cNvPr>
          <p:cNvPicPr>
            <a:picLocks noChangeAspect="1"/>
          </p:cNvPicPr>
          <p:nvPr/>
        </p:nvPicPr>
        <p:blipFill>
          <a:blip r:embed="rId3"/>
          <a:stretch>
            <a:fillRect/>
          </a:stretch>
        </p:blipFill>
        <p:spPr>
          <a:xfrm>
            <a:off x="10517748" y="6329048"/>
            <a:ext cx="1469447" cy="430153"/>
          </a:xfrm>
          <a:prstGeom prst="rect">
            <a:avLst/>
          </a:prstGeom>
        </p:spPr>
      </p:pic>
      <p:pic>
        <p:nvPicPr>
          <p:cNvPr id="5" name="Picture 4">
            <a:extLst>
              <a:ext uri="{FF2B5EF4-FFF2-40B4-BE49-F238E27FC236}">
                <a16:creationId xmlns:a16="http://schemas.microsoft.com/office/drawing/2014/main" id="{014A14C3-105B-BFA3-4551-142ABAF05850}"/>
              </a:ext>
            </a:extLst>
          </p:cNvPr>
          <p:cNvPicPr>
            <a:picLocks noChangeAspect="1"/>
          </p:cNvPicPr>
          <p:nvPr/>
        </p:nvPicPr>
        <p:blipFill>
          <a:blip r:embed="rId4"/>
          <a:stretch>
            <a:fillRect/>
          </a:stretch>
        </p:blipFill>
        <p:spPr>
          <a:xfrm>
            <a:off x="9462702" y="1316679"/>
            <a:ext cx="2414773" cy="3552502"/>
          </a:xfrm>
          <a:prstGeom prst="rect">
            <a:avLst/>
          </a:prstGeom>
        </p:spPr>
      </p:pic>
      <p:pic>
        <p:nvPicPr>
          <p:cNvPr id="13" name="Kuva 12" descr="Kuva, joka sisältää kohteen Fontti, valkoinen, teksti&#10;&#10;Tekoälyllä luotu sisältö voi olla virheellistä.">
            <a:extLst>
              <a:ext uri="{FF2B5EF4-FFF2-40B4-BE49-F238E27FC236}">
                <a16:creationId xmlns:a16="http://schemas.microsoft.com/office/drawing/2014/main" id="{02E51AB9-D9C6-BC9D-B49B-3C60EC4F08CF}"/>
              </a:ext>
            </a:extLst>
          </p:cNvPr>
          <p:cNvPicPr>
            <a:picLocks noChangeAspect="1"/>
          </p:cNvPicPr>
          <p:nvPr/>
        </p:nvPicPr>
        <p:blipFill>
          <a:blip r:embed="rId5"/>
          <a:stretch>
            <a:fillRect/>
          </a:stretch>
        </p:blipFill>
        <p:spPr>
          <a:xfrm>
            <a:off x="484732" y="1316679"/>
            <a:ext cx="8798626" cy="1494106"/>
          </a:xfrm>
          <a:prstGeom prst="rect">
            <a:avLst/>
          </a:prstGeom>
          <a:ln>
            <a:solidFill>
              <a:schemeClr val="tx1"/>
            </a:solidFill>
          </a:ln>
        </p:spPr>
      </p:pic>
      <p:sp>
        <p:nvSpPr>
          <p:cNvPr id="19" name="Tekstiruutu 18">
            <a:extLst>
              <a:ext uri="{FF2B5EF4-FFF2-40B4-BE49-F238E27FC236}">
                <a16:creationId xmlns:a16="http://schemas.microsoft.com/office/drawing/2014/main" id="{2E4D4F9A-326A-7C61-FE8E-41CCAEED50A0}"/>
              </a:ext>
            </a:extLst>
          </p:cNvPr>
          <p:cNvSpPr txBox="1"/>
          <p:nvPr/>
        </p:nvSpPr>
        <p:spPr>
          <a:xfrm>
            <a:off x="272962" y="4311736"/>
            <a:ext cx="2677336" cy="369332"/>
          </a:xfrm>
          <a:prstGeom prst="rect">
            <a:avLst/>
          </a:prstGeom>
          <a:solidFill>
            <a:srgbClr val="FEE4D2">
              <a:alpha val="68627"/>
            </a:srgbClr>
          </a:solidFill>
          <a:ln>
            <a:solidFill>
              <a:schemeClr val="tx1"/>
            </a:solidFill>
          </a:ln>
        </p:spPr>
        <p:txBody>
          <a:bodyPr wrap="none" rtlCol="0">
            <a:spAutoFit/>
          </a:bodyPr>
          <a:lstStyle/>
          <a:p>
            <a:r>
              <a:rPr lang="en-US" b="1" dirty="0" err="1">
                <a:latin typeface="Verdana"/>
                <a:ea typeface="Verdana"/>
              </a:rPr>
              <a:t>keskustella</a:t>
            </a:r>
            <a:r>
              <a:rPr lang="en-US" dirty="0">
                <a:latin typeface="Verdana"/>
                <a:ea typeface="Verdana"/>
              </a:rPr>
              <a:t> </a:t>
            </a:r>
            <a:r>
              <a:rPr lang="en-US" dirty="0" err="1">
                <a:latin typeface="Verdana"/>
                <a:ea typeface="Verdana"/>
              </a:rPr>
              <a:t>chatissa</a:t>
            </a:r>
            <a:endParaRPr lang="fi-FI" dirty="0"/>
          </a:p>
        </p:txBody>
      </p:sp>
      <p:sp>
        <p:nvSpPr>
          <p:cNvPr id="20" name="Tekstiruutu 19">
            <a:extLst>
              <a:ext uri="{FF2B5EF4-FFF2-40B4-BE49-F238E27FC236}">
                <a16:creationId xmlns:a16="http://schemas.microsoft.com/office/drawing/2014/main" id="{ED81D0E6-2717-1525-2D8D-3AD0E2352582}"/>
              </a:ext>
            </a:extLst>
          </p:cNvPr>
          <p:cNvSpPr txBox="1"/>
          <p:nvPr/>
        </p:nvSpPr>
        <p:spPr>
          <a:xfrm>
            <a:off x="979611" y="5291333"/>
            <a:ext cx="2995757" cy="369332"/>
          </a:xfrm>
          <a:prstGeom prst="rect">
            <a:avLst/>
          </a:prstGeom>
          <a:solidFill>
            <a:srgbClr val="FEE4D2"/>
          </a:solidFill>
          <a:ln>
            <a:solidFill>
              <a:schemeClr val="tx1"/>
            </a:solidFill>
          </a:ln>
        </p:spPr>
        <p:txBody>
          <a:bodyPr wrap="none" rtlCol="0">
            <a:spAutoFit/>
          </a:bodyPr>
          <a:lstStyle/>
          <a:p>
            <a:r>
              <a:rPr lang="en-US" dirty="0" err="1">
                <a:latin typeface="Verdana"/>
                <a:ea typeface="Verdana"/>
              </a:rPr>
              <a:t>pyytää</a:t>
            </a:r>
            <a:r>
              <a:rPr lang="en-US" dirty="0">
                <a:latin typeface="Verdana"/>
                <a:ea typeface="Verdana"/>
              </a:rPr>
              <a:t> </a:t>
            </a:r>
            <a:r>
              <a:rPr lang="en-US" b="1" dirty="0" err="1">
                <a:latin typeface="Verdana"/>
                <a:ea typeface="Verdana"/>
              </a:rPr>
              <a:t>puheenvuoroa</a:t>
            </a:r>
            <a:r>
              <a:rPr lang="en-US" b="1" dirty="0">
                <a:latin typeface="Verdana"/>
                <a:ea typeface="Verdana"/>
              </a:rPr>
              <a:t> </a:t>
            </a:r>
            <a:endParaRPr lang="fi-FI" dirty="0"/>
          </a:p>
        </p:txBody>
      </p:sp>
      <p:sp>
        <p:nvSpPr>
          <p:cNvPr id="21" name="Tekstiruutu 20">
            <a:extLst>
              <a:ext uri="{FF2B5EF4-FFF2-40B4-BE49-F238E27FC236}">
                <a16:creationId xmlns:a16="http://schemas.microsoft.com/office/drawing/2014/main" id="{826B5250-A691-2C55-02A5-5F985DEABB6A}"/>
              </a:ext>
            </a:extLst>
          </p:cNvPr>
          <p:cNvSpPr txBox="1"/>
          <p:nvPr/>
        </p:nvSpPr>
        <p:spPr>
          <a:xfrm>
            <a:off x="4201105" y="3822628"/>
            <a:ext cx="2593980" cy="369332"/>
          </a:xfrm>
          <a:prstGeom prst="rect">
            <a:avLst/>
          </a:prstGeom>
          <a:solidFill>
            <a:srgbClr val="FEE4D2"/>
          </a:solidFill>
          <a:ln>
            <a:solidFill>
              <a:schemeClr val="tx1"/>
            </a:solidFill>
          </a:ln>
        </p:spPr>
        <p:txBody>
          <a:bodyPr wrap="none" rtlCol="0">
            <a:spAutoFit/>
          </a:bodyPr>
          <a:lstStyle/>
          <a:p>
            <a:r>
              <a:rPr lang="en-US" b="1" dirty="0" err="1">
                <a:latin typeface="Verdana"/>
                <a:ea typeface="Verdana"/>
                <a:cs typeface="Calibri"/>
              </a:rPr>
              <a:t>lähettää</a:t>
            </a:r>
            <a:r>
              <a:rPr lang="en-US" b="1" dirty="0">
                <a:latin typeface="Verdana"/>
                <a:ea typeface="Verdana"/>
                <a:cs typeface="Calibri"/>
              </a:rPr>
              <a:t> </a:t>
            </a:r>
            <a:r>
              <a:rPr lang="en-US" b="1" dirty="0" err="1">
                <a:latin typeface="Verdana"/>
                <a:ea typeface="Verdana"/>
                <a:cs typeface="Calibri"/>
              </a:rPr>
              <a:t>reaktioita</a:t>
            </a:r>
            <a:endParaRPr lang="fi-FI" dirty="0"/>
          </a:p>
        </p:txBody>
      </p:sp>
      <p:sp>
        <p:nvSpPr>
          <p:cNvPr id="22" name="Tekstiruutu 21">
            <a:extLst>
              <a:ext uri="{FF2B5EF4-FFF2-40B4-BE49-F238E27FC236}">
                <a16:creationId xmlns:a16="http://schemas.microsoft.com/office/drawing/2014/main" id="{95A13680-2786-002E-F804-C8BE5F7C6116}"/>
              </a:ext>
            </a:extLst>
          </p:cNvPr>
          <p:cNvSpPr txBox="1"/>
          <p:nvPr/>
        </p:nvSpPr>
        <p:spPr>
          <a:xfrm>
            <a:off x="5534571" y="4740824"/>
            <a:ext cx="3603091" cy="646331"/>
          </a:xfrm>
          <a:prstGeom prst="rect">
            <a:avLst/>
          </a:prstGeom>
          <a:solidFill>
            <a:srgbClr val="FEE4D2"/>
          </a:solidFill>
          <a:ln>
            <a:solidFill>
              <a:schemeClr val="tx1"/>
            </a:solidFill>
          </a:ln>
        </p:spPr>
        <p:txBody>
          <a:bodyPr wrap="square" rtlCol="0">
            <a:spAutoFit/>
          </a:bodyPr>
          <a:lstStyle/>
          <a:p>
            <a:pPr marL="228600">
              <a:spcAft>
                <a:spcPts val="600"/>
              </a:spcAft>
            </a:pPr>
            <a:r>
              <a:rPr lang="en-US" dirty="0" err="1">
                <a:latin typeface="Verdana"/>
                <a:ea typeface="Verdana"/>
              </a:rPr>
              <a:t>laittaa</a:t>
            </a:r>
            <a:r>
              <a:rPr lang="en-US" dirty="0">
                <a:latin typeface="Verdana"/>
                <a:ea typeface="Verdana"/>
              </a:rPr>
              <a:t> </a:t>
            </a:r>
            <a:r>
              <a:rPr lang="en-US" b="1" dirty="0" err="1">
                <a:latin typeface="Verdana"/>
                <a:ea typeface="Verdana"/>
              </a:rPr>
              <a:t>kameran</a:t>
            </a:r>
            <a:r>
              <a:rPr lang="en-US" b="1" dirty="0">
                <a:latin typeface="Verdana"/>
                <a:ea typeface="Verdana"/>
              </a:rPr>
              <a:t> ja </a:t>
            </a:r>
            <a:r>
              <a:rPr lang="en-US" b="1" dirty="0" err="1">
                <a:latin typeface="Verdana"/>
                <a:ea typeface="Verdana"/>
              </a:rPr>
              <a:t>mikrofonin</a:t>
            </a:r>
            <a:r>
              <a:rPr lang="en-US" b="1" dirty="0">
                <a:latin typeface="Verdana"/>
                <a:ea typeface="Verdana"/>
              </a:rPr>
              <a:t> </a:t>
            </a:r>
            <a:r>
              <a:rPr lang="en-US" b="1" dirty="0" err="1">
                <a:latin typeface="Verdana"/>
                <a:ea typeface="Verdana"/>
              </a:rPr>
              <a:t>päälle</a:t>
            </a:r>
            <a:r>
              <a:rPr lang="en-US" b="1" dirty="0">
                <a:latin typeface="Verdana"/>
                <a:ea typeface="Verdana"/>
              </a:rPr>
              <a:t> ja pois</a:t>
            </a:r>
            <a:endParaRPr lang="en-US" b="1" dirty="0">
              <a:latin typeface="Verdana"/>
              <a:ea typeface="Verdana"/>
              <a:cs typeface="Calibri" panose="020F0502020204030204"/>
            </a:endParaRPr>
          </a:p>
        </p:txBody>
      </p:sp>
      <p:cxnSp>
        <p:nvCxnSpPr>
          <p:cNvPr id="25" name="Suora nuoliyhdysviiva 24">
            <a:extLst>
              <a:ext uri="{FF2B5EF4-FFF2-40B4-BE49-F238E27FC236}">
                <a16:creationId xmlns:a16="http://schemas.microsoft.com/office/drawing/2014/main" id="{7DB5E0D3-E3F6-D560-CADC-057360F9666D}"/>
              </a:ext>
            </a:extLst>
          </p:cNvPr>
          <p:cNvCxnSpPr>
            <a:cxnSpLocks/>
          </p:cNvCxnSpPr>
          <p:nvPr/>
        </p:nvCxnSpPr>
        <p:spPr>
          <a:xfrm flipV="1">
            <a:off x="1407020" y="2905799"/>
            <a:ext cx="126014" cy="13457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uora nuoliyhdysviiva 25">
            <a:extLst>
              <a:ext uri="{FF2B5EF4-FFF2-40B4-BE49-F238E27FC236}">
                <a16:creationId xmlns:a16="http://schemas.microsoft.com/office/drawing/2014/main" id="{354E3029-0F5F-5EE7-D194-8E78FD463324}"/>
              </a:ext>
            </a:extLst>
          </p:cNvPr>
          <p:cNvCxnSpPr>
            <a:cxnSpLocks/>
          </p:cNvCxnSpPr>
          <p:nvPr/>
        </p:nvCxnSpPr>
        <p:spPr>
          <a:xfrm flipH="1" flipV="1">
            <a:off x="3120887" y="2862157"/>
            <a:ext cx="175165" cy="24291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uora nuoliyhdysviiva 29">
            <a:extLst>
              <a:ext uri="{FF2B5EF4-FFF2-40B4-BE49-F238E27FC236}">
                <a16:creationId xmlns:a16="http://schemas.microsoft.com/office/drawing/2014/main" id="{0391309D-6750-DEA9-374E-2B0EF91494C1}"/>
              </a:ext>
            </a:extLst>
          </p:cNvPr>
          <p:cNvCxnSpPr>
            <a:cxnSpLocks/>
          </p:cNvCxnSpPr>
          <p:nvPr/>
        </p:nvCxnSpPr>
        <p:spPr>
          <a:xfrm flipV="1">
            <a:off x="4788508" y="2862157"/>
            <a:ext cx="34764" cy="9748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uora nuoliyhdysviiva 31">
            <a:extLst>
              <a:ext uri="{FF2B5EF4-FFF2-40B4-BE49-F238E27FC236}">
                <a16:creationId xmlns:a16="http://schemas.microsoft.com/office/drawing/2014/main" id="{CED15F29-7153-3F34-2EB5-B64C47AB9BA9}"/>
              </a:ext>
            </a:extLst>
          </p:cNvPr>
          <p:cNvCxnSpPr>
            <a:cxnSpLocks/>
          </p:cNvCxnSpPr>
          <p:nvPr/>
        </p:nvCxnSpPr>
        <p:spPr>
          <a:xfrm flipV="1">
            <a:off x="7230842" y="2862157"/>
            <a:ext cx="137888" cy="18189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kstiruutu 36">
            <a:extLst>
              <a:ext uri="{FF2B5EF4-FFF2-40B4-BE49-F238E27FC236}">
                <a16:creationId xmlns:a16="http://schemas.microsoft.com/office/drawing/2014/main" id="{661E556C-92F6-6CA3-5C64-53CE7877268E}"/>
              </a:ext>
            </a:extLst>
          </p:cNvPr>
          <p:cNvSpPr txBox="1"/>
          <p:nvPr/>
        </p:nvSpPr>
        <p:spPr>
          <a:xfrm>
            <a:off x="204611" y="6121999"/>
            <a:ext cx="8804013" cy="646331"/>
          </a:xfrm>
          <a:prstGeom prst="rect">
            <a:avLst/>
          </a:prstGeom>
          <a:noFill/>
        </p:spPr>
        <p:txBody>
          <a:bodyPr wrap="none" rtlCol="0">
            <a:spAutoFit/>
          </a:bodyPr>
          <a:lstStyle/>
          <a:p>
            <a:r>
              <a:rPr lang="en-US" i="1" dirty="0">
                <a:latin typeface="Verdana"/>
                <a:ea typeface="Verdana"/>
              </a:rPr>
              <a:t>Mikrofonin </a:t>
            </a:r>
            <a:r>
              <a:rPr lang="en-US" i="1" dirty="0" err="1">
                <a:latin typeface="Verdana"/>
                <a:ea typeface="Verdana"/>
              </a:rPr>
              <a:t>voi</a:t>
            </a:r>
            <a:r>
              <a:rPr lang="en-US" i="1" dirty="0">
                <a:latin typeface="Verdana"/>
                <a:ea typeface="Verdana"/>
              </a:rPr>
              <a:t> </a:t>
            </a:r>
            <a:r>
              <a:rPr lang="en-US" i="1" dirty="0" err="1">
                <a:latin typeface="Verdana"/>
                <a:ea typeface="Verdana"/>
              </a:rPr>
              <a:t>pitää</a:t>
            </a:r>
            <a:r>
              <a:rPr lang="en-US" i="1" dirty="0">
                <a:latin typeface="Verdana"/>
                <a:ea typeface="Verdana"/>
              </a:rPr>
              <a:t> </a:t>
            </a:r>
            <a:r>
              <a:rPr lang="en-US" i="1" dirty="0" err="1">
                <a:latin typeface="Verdana"/>
                <a:ea typeface="Verdana"/>
              </a:rPr>
              <a:t>suljettuina</a:t>
            </a:r>
            <a:r>
              <a:rPr lang="en-US" i="1" dirty="0">
                <a:latin typeface="Verdana"/>
                <a:ea typeface="Verdana"/>
              </a:rPr>
              <a:t>, </a:t>
            </a:r>
            <a:r>
              <a:rPr lang="en-US" i="1" dirty="0" err="1">
                <a:latin typeface="Verdana"/>
                <a:ea typeface="Verdana"/>
              </a:rPr>
              <a:t>jos</a:t>
            </a:r>
            <a:r>
              <a:rPr lang="en-US" i="1" dirty="0">
                <a:latin typeface="Verdana"/>
                <a:ea typeface="Verdana"/>
              </a:rPr>
              <a:t> </a:t>
            </a:r>
            <a:r>
              <a:rPr lang="en-US" i="1" dirty="0" err="1">
                <a:latin typeface="Verdana"/>
                <a:ea typeface="Verdana"/>
              </a:rPr>
              <a:t>sinulla</a:t>
            </a:r>
            <a:r>
              <a:rPr lang="en-US" i="1" dirty="0">
                <a:latin typeface="Verdana"/>
                <a:ea typeface="Verdana"/>
              </a:rPr>
              <a:t> </a:t>
            </a:r>
            <a:r>
              <a:rPr lang="en-US" i="1" dirty="0" err="1">
                <a:latin typeface="Verdana"/>
                <a:ea typeface="Verdana"/>
              </a:rPr>
              <a:t>ei</a:t>
            </a:r>
            <a:r>
              <a:rPr lang="en-US" i="1" dirty="0">
                <a:latin typeface="Verdana"/>
                <a:ea typeface="Verdana"/>
              </a:rPr>
              <a:t> ole </a:t>
            </a:r>
            <a:r>
              <a:rPr lang="en-US" i="1" dirty="0" err="1">
                <a:latin typeface="Verdana"/>
                <a:ea typeface="Verdana"/>
              </a:rPr>
              <a:t>puheenvuoro</a:t>
            </a:r>
            <a:r>
              <a:rPr lang="en-US" i="1" dirty="0">
                <a:latin typeface="Verdana"/>
                <a:ea typeface="Verdana"/>
              </a:rPr>
              <a:t> </a:t>
            </a:r>
            <a:r>
              <a:rPr lang="en-US" i="1" dirty="0" err="1">
                <a:latin typeface="Verdana"/>
                <a:ea typeface="Verdana"/>
              </a:rPr>
              <a:t>käynnissä</a:t>
            </a:r>
            <a:r>
              <a:rPr lang="en-US" i="1" dirty="0">
                <a:latin typeface="Verdana"/>
                <a:ea typeface="Verdana"/>
              </a:rPr>
              <a:t>. </a:t>
            </a:r>
            <a:endParaRPr lang="en-US" i="1" dirty="0">
              <a:latin typeface="Verdana"/>
              <a:ea typeface="Verdana"/>
              <a:cs typeface="Calibri"/>
            </a:endParaRPr>
          </a:p>
          <a:p>
            <a:endParaRPr lang="fi-FI" i="1" dirty="0"/>
          </a:p>
        </p:txBody>
      </p:sp>
    </p:spTree>
    <p:extLst>
      <p:ext uri="{BB962C8B-B14F-4D97-AF65-F5344CB8AC3E}">
        <p14:creationId xmlns:p14="http://schemas.microsoft.com/office/powerpoint/2010/main" val="26089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2762" y="265847"/>
            <a:ext cx="11163300" cy="1200329"/>
          </a:xfrm>
          <a:prstGeom prst="rect">
            <a:avLst/>
          </a:prstGeom>
          <a:solidFill>
            <a:srgbClr val="00747A"/>
          </a:solidFill>
        </p:spPr>
        <p:txBody>
          <a:bodyPr wrap="square" rtlCol="0">
            <a:spAutoFit/>
          </a:bodyPr>
          <a:lstStyle/>
          <a:p>
            <a:r>
              <a:rPr lang="fi-FI" sz="3600" dirty="0">
                <a:solidFill>
                  <a:schemeClr val="bg1"/>
                </a:solidFill>
                <a:latin typeface="Verdana" panose="020B0604030504040204" pitchFamily="34" charset="0"/>
                <a:ea typeface="Verdana" panose="020B0604030504040204" pitchFamily="34" charset="0"/>
              </a:rPr>
              <a:t>2. Pysähdytään hetkeksi </a:t>
            </a:r>
          </a:p>
          <a:p>
            <a:endParaRPr lang="en-US" sz="3600" dirty="0">
              <a:solidFill>
                <a:schemeClr val="bg1"/>
              </a:solidFill>
              <a:latin typeface="Verdana" panose="020B0604030504040204" pitchFamily="34" charset="0"/>
              <a:ea typeface="Verdana" panose="020B0604030504040204" pitchFamily="34" charset="0"/>
            </a:endParaRPr>
          </a:p>
        </p:txBody>
      </p:sp>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095471" y="1833146"/>
            <a:ext cx="5580062" cy="4005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200" dirty="0">
                <a:latin typeface="Verdana" panose="020B0604030504040204" pitchFamily="34" charset="0"/>
                <a:ea typeface="Verdana" panose="020B0604030504040204" pitchFamily="34" charset="0"/>
              </a:rPr>
              <a:t>Yhdellä sanalla: millä fiiliksellä olet nyt? </a:t>
            </a:r>
          </a:p>
          <a:p>
            <a:endParaRPr lang="fi-FI" sz="2200" dirty="0">
              <a:latin typeface="Verdana" panose="020B0604030504040204" pitchFamily="34" charset="0"/>
              <a:ea typeface="Verdana" panose="020B0604030504040204" pitchFamily="34" charset="0"/>
            </a:endParaRPr>
          </a:p>
          <a:p>
            <a:pPr marL="0" indent="0">
              <a:buNone/>
            </a:pPr>
            <a:r>
              <a:rPr lang="fi-FI" sz="2200" dirty="0">
                <a:latin typeface="Verdana" panose="020B0604030504040204" pitchFamily="34" charset="0"/>
                <a:ea typeface="Verdana" panose="020B0604030504040204" pitchFamily="34" charset="0"/>
              </a:rPr>
              <a:t>Täydennä lauseita: </a:t>
            </a:r>
            <a:endParaRPr lang="fi-FI" sz="1800" dirty="0">
              <a:latin typeface="Verdana" panose="020B0604030504040204" pitchFamily="34" charset="0"/>
              <a:ea typeface="Verdana" panose="020B0604030504040204" pitchFamily="34" charset="0"/>
            </a:endParaRP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Olen ollut kokenut onnistuneeni…</a:t>
            </a:r>
          </a:p>
          <a:p>
            <a:r>
              <a:rPr lang="fi-FI" sz="2200" dirty="0">
                <a:latin typeface="Verdana" panose="020B0604030504040204" pitchFamily="34" charset="0"/>
                <a:ea typeface="Verdana" panose="020B0604030504040204" pitchFamily="34" charset="0"/>
              </a:rPr>
              <a:t>Minua on auttanut eteenpäin se, että…</a:t>
            </a:r>
          </a:p>
          <a:p>
            <a:r>
              <a:rPr lang="fi-FI" sz="2200" dirty="0">
                <a:latin typeface="Verdana" panose="020B0604030504040204" pitchFamily="34" charset="0"/>
                <a:ea typeface="Verdana" panose="020B0604030504040204" pitchFamily="34" charset="0"/>
              </a:rPr>
              <a:t>Tällä hetkellä minulle on tärkeää… </a:t>
            </a:r>
          </a:p>
          <a:p>
            <a:endParaRPr lang="fi-FI" sz="2200" dirty="0">
              <a:latin typeface="Verdana" panose="020B0604030504040204" pitchFamily="34" charset="0"/>
              <a:ea typeface="Verdana" panose="020B0604030504040204" pitchFamily="34" charset="0"/>
            </a:endParaRPr>
          </a:p>
          <a:p>
            <a:endParaRPr lang="fi-FI" dirty="0"/>
          </a:p>
          <a:p>
            <a:endParaRPr lang="fi-FI" dirty="0"/>
          </a:p>
          <a:p>
            <a:endParaRPr lang="fi-FI" dirty="0"/>
          </a:p>
          <a:p>
            <a:endParaRPr lang="en-FI" dirty="0"/>
          </a:p>
        </p:txBody>
      </p:sp>
      <p:pic>
        <p:nvPicPr>
          <p:cNvPr id="5" name="Kuva 4">
            <a:extLst>
              <a:ext uri="{FF2B5EF4-FFF2-40B4-BE49-F238E27FC236}">
                <a16:creationId xmlns:a16="http://schemas.microsoft.com/office/drawing/2014/main" id="{702F3C3A-B9D7-6F36-844C-9F4AC8CA0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62" y="1796762"/>
            <a:ext cx="4784246" cy="3415317"/>
          </a:xfrm>
          <a:prstGeom prst="rect">
            <a:avLst/>
          </a:prstGeom>
        </p:spPr>
      </p:pic>
    </p:spTree>
    <p:extLst>
      <p:ext uri="{BB962C8B-B14F-4D97-AF65-F5344CB8AC3E}">
        <p14:creationId xmlns:p14="http://schemas.microsoft.com/office/powerpoint/2010/main" val="156076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a:extLst>
              <a:ext uri="{FF2B5EF4-FFF2-40B4-BE49-F238E27FC236}">
                <a16:creationId xmlns:a16="http://schemas.microsoft.com/office/drawing/2014/main" id="{1E946721-79B7-68CD-A2BB-27C0D0C273BF}"/>
              </a:ext>
            </a:extLst>
          </p:cNvPr>
          <p:cNvPicPr>
            <a:picLocks noChangeAspect="1"/>
          </p:cNvPicPr>
          <p:nvPr/>
        </p:nvPicPr>
        <p:blipFill>
          <a:blip r:embed="rId3">
            <a:extLst>
              <a:ext uri="{28A0092B-C50C-407E-A947-70E740481C1C}">
                <a14:useLocalDpi xmlns:a14="http://schemas.microsoft.com/office/drawing/2010/main" val="0"/>
              </a:ext>
            </a:extLst>
          </a:blip>
          <a:srcRect r="5882" b="-1"/>
          <a:stretch>
            <a:fillRect/>
          </a:stretch>
        </p:blipFill>
        <p:spPr>
          <a:xfrm>
            <a:off x="2575629"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iruutu 3">
            <a:extLst>
              <a:ext uri="{FF2B5EF4-FFF2-40B4-BE49-F238E27FC236}">
                <a16:creationId xmlns:a16="http://schemas.microsoft.com/office/drawing/2014/main" id="{18840B8D-7CFE-4DC8-AE8C-E53DD630473F}"/>
              </a:ext>
            </a:extLst>
          </p:cNvPr>
          <p:cNvSpPr txBox="1"/>
          <p:nvPr/>
        </p:nvSpPr>
        <p:spPr>
          <a:xfrm>
            <a:off x="838199" y="365125"/>
            <a:ext cx="9545665"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dirty="0">
                <a:latin typeface="Verdana" panose="020B0604030504040204" pitchFamily="34" charset="0"/>
                <a:ea typeface="Verdana" panose="020B0604030504040204" pitchFamily="34" charset="0"/>
                <a:cs typeface="+mj-cs"/>
              </a:rPr>
              <a:t>3. </a:t>
            </a:r>
            <a:r>
              <a:rPr lang="en-US" sz="3700" dirty="0" err="1">
                <a:latin typeface="Verdana" panose="020B0604030504040204" pitchFamily="34" charset="0"/>
                <a:ea typeface="Verdana" panose="020B0604030504040204" pitchFamily="34" charset="0"/>
                <a:cs typeface="+mj-cs"/>
              </a:rPr>
              <a:t>Mistä</a:t>
            </a:r>
            <a:r>
              <a:rPr lang="en-US" sz="3700" dirty="0">
                <a:latin typeface="Verdana" panose="020B0604030504040204" pitchFamily="34" charset="0"/>
                <a:ea typeface="Verdana" panose="020B0604030504040204" pitchFamily="34" charset="0"/>
                <a:cs typeface="+mj-cs"/>
              </a:rPr>
              <a:t> </a:t>
            </a:r>
            <a:r>
              <a:rPr lang="en-US" sz="3700" dirty="0" err="1">
                <a:latin typeface="Verdana" panose="020B0604030504040204" pitchFamily="34" charset="0"/>
                <a:ea typeface="Verdana" panose="020B0604030504040204" pitchFamily="34" charset="0"/>
                <a:cs typeface="+mj-cs"/>
              </a:rPr>
              <a:t>hyvä</a:t>
            </a:r>
            <a:r>
              <a:rPr lang="en-US" sz="3700" dirty="0">
                <a:latin typeface="Verdana" panose="020B0604030504040204" pitchFamily="34" charset="0"/>
                <a:ea typeface="Verdana" panose="020B0604030504040204" pitchFamily="34" charset="0"/>
                <a:cs typeface="+mj-cs"/>
              </a:rPr>
              <a:t> </a:t>
            </a:r>
            <a:r>
              <a:rPr lang="en-US" sz="3700" dirty="0" err="1">
                <a:latin typeface="Verdana" panose="020B0604030504040204" pitchFamily="34" charset="0"/>
                <a:ea typeface="Verdana" panose="020B0604030504040204" pitchFamily="34" charset="0"/>
                <a:cs typeface="+mj-cs"/>
              </a:rPr>
              <a:t>muutos</a:t>
            </a:r>
            <a:r>
              <a:rPr lang="en-US" sz="3700" dirty="0">
                <a:latin typeface="Verdana" panose="020B0604030504040204" pitchFamily="34" charset="0"/>
                <a:ea typeface="Verdana" panose="020B0604030504040204" pitchFamily="34" charset="0"/>
                <a:cs typeface="+mj-cs"/>
              </a:rPr>
              <a:t> </a:t>
            </a:r>
            <a:r>
              <a:rPr lang="en-US" sz="3700" dirty="0" err="1">
                <a:latin typeface="Verdana" panose="020B0604030504040204" pitchFamily="34" charset="0"/>
                <a:ea typeface="Verdana" panose="020B0604030504040204" pitchFamily="34" charset="0"/>
                <a:cs typeface="+mj-cs"/>
              </a:rPr>
              <a:t>rakentuu</a:t>
            </a:r>
            <a:r>
              <a:rPr lang="en-US" sz="3700" dirty="0">
                <a:latin typeface="Verdana" panose="020B0604030504040204" pitchFamily="34" charset="0"/>
                <a:ea typeface="Verdana" panose="020B0604030504040204" pitchFamily="34" charset="0"/>
                <a:cs typeface="+mj-cs"/>
              </a:rPr>
              <a:t>? </a:t>
            </a:r>
          </a:p>
        </p:txBody>
      </p:sp>
      <p:sp>
        <p:nvSpPr>
          <p:cNvPr id="5" name="Suorakulmio 4">
            <a:extLst>
              <a:ext uri="{FF2B5EF4-FFF2-40B4-BE49-F238E27FC236}">
                <a16:creationId xmlns:a16="http://schemas.microsoft.com/office/drawing/2014/main" id="{59DCCFE5-5DB1-499A-B344-F3A6EC282F1E}"/>
              </a:ext>
            </a:extLst>
          </p:cNvPr>
          <p:cNvSpPr/>
          <p:nvPr/>
        </p:nvSpPr>
        <p:spPr>
          <a:xfrm>
            <a:off x="667718" y="2318334"/>
            <a:ext cx="5733081" cy="3742762"/>
          </a:xfrm>
          <a:prstGeom prst="rect">
            <a:avLst/>
          </a:prstGeom>
        </p:spPr>
        <p:txBody>
          <a:bodyPr vert="horz" lIns="91440" tIns="45720" rIns="91440" bIns="45720" rtlCol="0">
            <a:noAutofit/>
          </a:bodyPr>
          <a:lstStyle/>
          <a:p>
            <a:pPr marL="342900" indent="-228600">
              <a:lnSpc>
                <a:spcPct val="90000"/>
              </a:lnSpc>
              <a:spcAft>
                <a:spcPts val="8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Mitä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muutoksia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olet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kokeillut</a:t>
            </a:r>
            <a:r>
              <a:rPr lang="en-US" sz="2200" dirty="0">
                <a:latin typeface="Verdana" panose="020B0604030504040204" pitchFamily="34" charset="0"/>
                <a:ea typeface="Verdana" panose="020B0604030504040204" pitchFamily="34" charset="0"/>
              </a:rPr>
              <a:t> ja </a:t>
            </a:r>
            <a:r>
              <a:rPr lang="en-US" sz="2200" dirty="0" err="1">
                <a:latin typeface="Verdana" panose="020B0604030504040204" pitchFamily="34" charset="0"/>
                <a:ea typeface="Verdana" panose="020B0604030504040204" pitchFamily="34" charset="0"/>
              </a:rPr>
              <a:t>miten</a:t>
            </a:r>
            <a:r>
              <a:rPr lang="en-US" sz="2200" dirty="0">
                <a:latin typeface="Verdana" panose="020B0604030504040204" pitchFamily="34" charset="0"/>
                <a:ea typeface="Verdana" panose="020B0604030504040204" pitchFamily="34" charset="0"/>
              </a:rPr>
              <a:t> ne </a:t>
            </a:r>
            <a:r>
              <a:rPr lang="en-US" sz="2200" dirty="0" err="1">
                <a:latin typeface="Verdana" panose="020B0604030504040204" pitchFamily="34" charset="0"/>
                <a:ea typeface="Verdana" panose="020B0604030504040204" pitchFamily="34" charset="0"/>
              </a:rPr>
              <a:t>ovat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toimineet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arjessa</a:t>
            </a:r>
            <a:r>
              <a:rPr lang="en-US" sz="2200" dirty="0">
                <a:latin typeface="Verdana" panose="020B0604030504040204" pitchFamily="34" charset="0"/>
                <a:ea typeface="Verdana" panose="020B0604030504040204" pitchFamily="34" charset="0"/>
              </a:rPr>
              <a:t>?</a:t>
            </a:r>
          </a:p>
          <a:p>
            <a:pPr indent="-228600">
              <a:lnSpc>
                <a:spcPct val="90000"/>
              </a:lnSpc>
              <a:spcAft>
                <a:spcPts val="8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marL="342900" indent="-228600">
              <a:lnSpc>
                <a:spcPct val="90000"/>
              </a:lnSpc>
              <a:spcAft>
                <a:spcPts val="8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Mitkä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tekijät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ovat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tukeneet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tavoitettasi</a:t>
            </a:r>
            <a:r>
              <a:rPr lang="en-US" sz="2200" dirty="0">
                <a:latin typeface="Verdana" panose="020B0604030504040204" pitchFamily="34" charset="0"/>
                <a:ea typeface="Verdana" panose="020B0604030504040204" pitchFamily="34" charset="0"/>
              </a:rPr>
              <a:t>?</a:t>
            </a:r>
          </a:p>
          <a:p>
            <a:pPr indent="-228600">
              <a:lnSpc>
                <a:spcPct val="90000"/>
              </a:lnSpc>
              <a:spcAft>
                <a:spcPts val="8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marL="342900" indent="-228600">
              <a:lnSpc>
                <a:spcPct val="90000"/>
              </a:lnSpc>
              <a:spcAft>
                <a:spcPts val="8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Mitkä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asiat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ovat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jääneet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arkeen</a:t>
            </a:r>
            <a:r>
              <a:rPr lang="en-US" sz="2200" dirty="0">
                <a:latin typeface="Verdana" panose="020B0604030504040204" pitchFamily="34" charset="0"/>
                <a:ea typeface="Verdana" panose="020B0604030504040204" pitchFamily="34" charset="0"/>
              </a:rPr>
              <a:t>?</a:t>
            </a:r>
          </a:p>
          <a:p>
            <a:pPr indent="-228600">
              <a:lnSpc>
                <a:spcPct val="90000"/>
              </a:lnSpc>
              <a:spcAft>
                <a:spcPts val="8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marL="342900" indent="-228600">
              <a:lnSpc>
                <a:spcPct val="90000"/>
              </a:lnSpc>
              <a:spcAft>
                <a:spcPts val="8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Kootaan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toimivat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keinot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yhteen</a:t>
            </a:r>
            <a:r>
              <a:rPr lang="en-US" sz="2200" dirty="0">
                <a:latin typeface="Verdana" panose="020B0604030504040204" pitchFamily="34" charset="0"/>
                <a:ea typeface="Verdana" panose="020B0604030504040204" pitchFamily="34" charset="0"/>
              </a:rPr>
              <a:t>!</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dirty="0"/>
          </a:p>
          <a:p>
            <a:endParaRPr lang="fi-FI" dirty="0"/>
          </a:p>
          <a:p>
            <a:endParaRPr lang="fi-FI" dirty="0"/>
          </a:p>
          <a:p>
            <a:endParaRPr lang="en-FI" dirty="0"/>
          </a:p>
        </p:txBody>
      </p:sp>
    </p:spTree>
    <p:extLst>
      <p:ext uri="{BB962C8B-B14F-4D97-AF65-F5344CB8AC3E}">
        <p14:creationId xmlns:p14="http://schemas.microsoft.com/office/powerpoint/2010/main" val="96459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FD848-466B-01E9-1E03-E13CC206807E}"/>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F1C98384-5A2F-D62D-71C6-589EE5ED9617}"/>
              </a:ext>
            </a:extLst>
          </p:cNvPr>
          <p:cNvSpPr txBox="1"/>
          <p:nvPr/>
        </p:nvSpPr>
        <p:spPr>
          <a:xfrm>
            <a:off x="0" y="166748"/>
            <a:ext cx="12192000"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4. Vahvista tekemistäsi</a:t>
            </a:r>
          </a:p>
        </p:txBody>
      </p:sp>
      <p:sp>
        <p:nvSpPr>
          <p:cNvPr id="5" name="Content Placeholder 2">
            <a:extLst>
              <a:ext uri="{FF2B5EF4-FFF2-40B4-BE49-F238E27FC236}">
                <a16:creationId xmlns:a16="http://schemas.microsoft.com/office/drawing/2014/main" id="{C4FBB3FC-73BB-337A-FA4E-EEFD3BEF8189}"/>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8" name="Tekstiruutu 7">
            <a:extLst>
              <a:ext uri="{FF2B5EF4-FFF2-40B4-BE49-F238E27FC236}">
                <a16:creationId xmlns:a16="http://schemas.microsoft.com/office/drawing/2014/main" id="{D0E74FBD-2553-CC71-780E-EDE9BBDA45C0}"/>
              </a:ext>
            </a:extLst>
          </p:cNvPr>
          <p:cNvSpPr txBox="1"/>
          <p:nvPr/>
        </p:nvSpPr>
        <p:spPr>
          <a:xfrm>
            <a:off x="399500" y="1182052"/>
            <a:ext cx="5400052" cy="5509200"/>
          </a:xfrm>
          <a:prstGeom prst="rect">
            <a:avLst/>
          </a:prstGeom>
          <a:noFill/>
        </p:spPr>
        <p:txBody>
          <a:bodyPr wrap="square" rtlCol="0">
            <a:spAutoFit/>
          </a:bodyPr>
          <a:lstStyle/>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Jatka lauseita: </a:t>
            </a:r>
          </a:p>
          <a:p>
            <a:endParaRPr lang="fi-FI" sz="2200" dirty="0">
              <a:latin typeface="Verdana" panose="020B0604030504040204" pitchFamily="34" charset="0"/>
              <a:ea typeface="Verdana" panose="020B0604030504040204" pitchFamily="34" charset="0"/>
            </a:endParaRPr>
          </a:p>
          <a:p>
            <a:pPr marL="342900" indent="-342900">
              <a:buFontTx/>
              <a:buChar char="-"/>
            </a:pPr>
            <a:r>
              <a:rPr lang="fi-FI" sz="2200" dirty="0">
                <a:latin typeface="Verdana" panose="020B0604030504040204" pitchFamily="34" charset="0"/>
                <a:ea typeface="Verdana" panose="020B0604030504040204" pitchFamily="34" charset="0"/>
              </a:rPr>
              <a:t>Kun jatkan hyviä tottumuksiani, a) puolen vuoden päästä </a:t>
            </a:r>
          </a:p>
          <a:p>
            <a:r>
              <a:rPr lang="fi-FI" sz="2200" dirty="0">
                <a:latin typeface="Verdana" panose="020B0604030504040204" pitchFamily="34" charset="0"/>
                <a:ea typeface="Verdana" panose="020B0604030504040204" pitchFamily="34" charset="0"/>
              </a:rPr>
              <a:t>    b) kahden vuoden päästä </a:t>
            </a:r>
          </a:p>
          <a:p>
            <a:r>
              <a:rPr lang="fi-FI" sz="2200" dirty="0">
                <a:latin typeface="Verdana" panose="020B0604030504040204" pitchFamily="34" charset="0"/>
                <a:ea typeface="Verdana" panose="020B0604030504040204" pitchFamily="34" charset="0"/>
              </a:rPr>
              <a:t>    vaikutus hyvinvointiini on…</a:t>
            </a:r>
          </a:p>
          <a:p>
            <a:endParaRPr lang="fi-FI" sz="2200" dirty="0">
              <a:latin typeface="Verdana" panose="020B0604030504040204" pitchFamily="34" charset="0"/>
              <a:ea typeface="Verdana" panose="020B0604030504040204" pitchFamily="34" charset="0"/>
            </a:endParaRPr>
          </a:p>
          <a:p>
            <a:pPr marL="342900" indent="-342900">
              <a:buFontTx/>
              <a:buChar char="-"/>
            </a:pPr>
            <a:r>
              <a:rPr lang="fi-FI" sz="2200" dirty="0">
                <a:latin typeface="Verdana" panose="020B0604030504040204" pitchFamily="34" charset="0"/>
                <a:ea typeface="Verdana" panose="020B0604030504040204" pitchFamily="34" charset="0"/>
              </a:rPr>
              <a:t>Siihen päästäkseni olisi tärkeää, että minä… </a:t>
            </a:r>
          </a:p>
          <a:p>
            <a:pPr marL="342900" indent="-342900">
              <a:buFontTx/>
              <a:buChar char="-"/>
            </a:pPr>
            <a:endParaRPr lang="fi-FI" sz="2200" dirty="0">
              <a:latin typeface="Verdana" panose="020B0604030504040204" pitchFamily="34" charset="0"/>
              <a:ea typeface="Verdana" panose="020B0604030504040204" pitchFamily="34" charset="0"/>
            </a:endParaRPr>
          </a:p>
          <a:p>
            <a:pPr marL="342900" indent="-342900">
              <a:buFontTx/>
              <a:buChar char="-"/>
            </a:pPr>
            <a:r>
              <a:rPr lang="fi-FI" sz="2200" dirty="0">
                <a:latin typeface="Verdana" panose="020B0604030504040204" pitchFamily="34" charset="0"/>
                <a:ea typeface="Verdana" panose="020B0604030504040204" pitchFamily="34" charset="0"/>
              </a:rPr>
              <a:t>Mitä tukea ja apua tarvitsen? Miten varmista, että saan sen?</a:t>
            </a:r>
          </a:p>
          <a:p>
            <a:endParaRPr lang="fi-FI" sz="2200" dirty="0">
              <a:latin typeface="Verdana" panose="020B0604030504040204" pitchFamily="34" charset="0"/>
              <a:ea typeface="Verdana" panose="020B0604030504040204" pitchFamily="34" charset="0"/>
            </a:endParaRPr>
          </a:p>
          <a:p>
            <a:endParaRPr lang="fi-FI" sz="2200" dirty="0">
              <a:latin typeface="Verdana" panose="020B0604030504040204" pitchFamily="34" charset="0"/>
              <a:ea typeface="Verdana" panose="020B0604030504040204" pitchFamily="34" charset="0"/>
            </a:endParaRPr>
          </a:p>
          <a:p>
            <a:endParaRPr lang="fi-FI" sz="2200" dirty="0">
              <a:latin typeface="Verdana" panose="020B0604030504040204" pitchFamily="34" charset="0"/>
              <a:ea typeface="Verdana" panose="020B0604030504040204" pitchFamily="34" charset="0"/>
            </a:endParaRPr>
          </a:p>
        </p:txBody>
      </p:sp>
      <p:pic>
        <p:nvPicPr>
          <p:cNvPr id="3" name="Kuva 2" descr="Kuva, joka sisältää kohteen puu, piha-, vaate, henkilö&#10;&#10;Tekoälyllä luotu sisältö voi olla virheellistä.">
            <a:extLst>
              <a:ext uri="{FF2B5EF4-FFF2-40B4-BE49-F238E27FC236}">
                <a16:creationId xmlns:a16="http://schemas.microsoft.com/office/drawing/2014/main" id="{99396615-701E-E610-40AA-2B82C2A488B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035396" y="1686932"/>
            <a:ext cx="5527403" cy="3686734"/>
          </a:xfrm>
          <a:prstGeom prst="rect">
            <a:avLst/>
          </a:prstGeom>
        </p:spPr>
      </p:pic>
      <p:pic>
        <p:nvPicPr>
          <p:cNvPr id="6" name="Picture 4">
            <a:extLst>
              <a:ext uri="{FF2B5EF4-FFF2-40B4-BE49-F238E27FC236}">
                <a16:creationId xmlns:a16="http://schemas.microsoft.com/office/drawing/2014/main" id="{3496E959-CE29-1AE7-9679-C5EBEA454DD9}"/>
              </a:ext>
            </a:extLst>
          </p:cNvPr>
          <p:cNvPicPr>
            <a:picLocks noChangeAspect="1"/>
          </p:cNvPicPr>
          <p:nvPr/>
        </p:nvPicPr>
        <p:blipFill>
          <a:blip r:embed="rId4"/>
          <a:stretch>
            <a:fillRect/>
          </a:stretch>
        </p:blipFill>
        <p:spPr>
          <a:xfrm>
            <a:off x="9852799" y="6123440"/>
            <a:ext cx="1939701" cy="567812"/>
          </a:xfrm>
          <a:prstGeom prst="rect">
            <a:avLst/>
          </a:prstGeom>
        </p:spPr>
      </p:pic>
    </p:spTree>
    <p:extLst>
      <p:ext uri="{BB962C8B-B14F-4D97-AF65-F5344CB8AC3E}">
        <p14:creationId xmlns:p14="http://schemas.microsoft.com/office/powerpoint/2010/main" val="411554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 6">
            <a:extLst>
              <a:ext uri="{FF2B5EF4-FFF2-40B4-BE49-F238E27FC236}">
                <a16:creationId xmlns:a16="http://schemas.microsoft.com/office/drawing/2014/main" id="{7E9D2B9B-5FFD-7877-4932-72BE2F439C12}"/>
              </a:ext>
            </a:extLst>
          </p:cNvPr>
          <p:cNvPicPr>
            <a:picLocks noChangeAspect="1"/>
          </p:cNvPicPr>
          <p:nvPr/>
        </p:nvPicPr>
        <p:blipFill>
          <a:blip r:embed="rId3">
            <a:extLst>
              <a:ext uri="{28A0092B-C50C-407E-A947-70E740481C1C}">
                <a14:useLocalDpi xmlns:a14="http://schemas.microsoft.com/office/drawing/2010/main" val="0"/>
              </a:ext>
            </a:extLst>
          </a:blip>
          <a:srcRect r="20689"/>
          <a:stretch>
            <a:fillRect/>
          </a:stretch>
        </p:blipFill>
        <p:spPr>
          <a:xfrm>
            <a:off x="2741545" y="308451"/>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iruutu 3">
            <a:extLst>
              <a:ext uri="{FF2B5EF4-FFF2-40B4-BE49-F238E27FC236}">
                <a16:creationId xmlns:a16="http://schemas.microsoft.com/office/drawing/2014/main" id="{18840B8D-7CFE-4DC8-AE8C-E53DD630473F}"/>
              </a:ext>
            </a:extLst>
          </p:cNvPr>
          <p:cNvSpPr txBox="1"/>
          <p:nvPr/>
        </p:nvSpPr>
        <p:spPr>
          <a:xfrm>
            <a:off x="426631" y="-308441"/>
            <a:ext cx="4942668"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Verdana" panose="020B0604030504040204" pitchFamily="34" charset="0"/>
                <a:ea typeface="Verdana" panose="020B0604030504040204" pitchFamily="34" charset="0"/>
                <a:cs typeface="+mj-cs"/>
              </a:rPr>
              <a:t>5. </a:t>
            </a:r>
            <a:r>
              <a:rPr lang="en-US" sz="4000" dirty="0" err="1">
                <a:latin typeface="Verdana" panose="020B0604030504040204" pitchFamily="34" charset="0"/>
                <a:ea typeface="Verdana" panose="020B0604030504040204" pitchFamily="34" charset="0"/>
                <a:cs typeface="+mj-cs"/>
              </a:rPr>
              <a:t>Tulevaisuuskirje</a:t>
            </a:r>
            <a:endParaRPr lang="en-US" sz="4000" dirty="0">
              <a:latin typeface="Verdana" panose="020B0604030504040204" pitchFamily="34" charset="0"/>
              <a:ea typeface="Verdana" panose="020B0604030504040204" pitchFamily="34" charset="0"/>
              <a:cs typeface="+mj-cs"/>
            </a:endParaRPr>
          </a:p>
        </p:txBody>
      </p:sp>
      <p:sp>
        <p:nvSpPr>
          <p:cNvPr id="5" name="Tekstiruutu 4">
            <a:extLst>
              <a:ext uri="{FF2B5EF4-FFF2-40B4-BE49-F238E27FC236}">
                <a16:creationId xmlns:a16="http://schemas.microsoft.com/office/drawing/2014/main" id="{8D01743E-E9CA-49F6-8970-EED1DAB4AF35}"/>
              </a:ext>
            </a:extLst>
          </p:cNvPr>
          <p:cNvSpPr txBox="1"/>
          <p:nvPr/>
        </p:nvSpPr>
        <p:spPr>
          <a:xfrm>
            <a:off x="176463" y="1149712"/>
            <a:ext cx="12037328" cy="5175467"/>
          </a:xfrm>
          <a:prstGeom prst="rect">
            <a:avLst/>
          </a:prstGeom>
          <a:solidFill>
            <a:srgbClr val="FFFFFF">
              <a:alpha val="47843"/>
            </a:srgbClr>
          </a:solidFill>
        </p:spPr>
        <p:txBody>
          <a:bodyPr vert="horz" lIns="91440" tIns="45720" rIns="91440" bIns="45720" rtlCol="0">
            <a:noAutofit/>
          </a:bodyPr>
          <a:lstStyle/>
          <a:p>
            <a:pPr lvl="1" indent="-228600">
              <a:lnSpc>
                <a:spcPct val="90000"/>
              </a:lnSpc>
              <a:spcAft>
                <a:spcPts val="600"/>
              </a:spcAft>
              <a:buFont typeface="Arial" panose="020B0604020202020204" pitchFamily="34" charset="0"/>
              <a:buChar char="•"/>
            </a:pPr>
            <a:r>
              <a:rPr lang="en-US" sz="2000" dirty="0" err="1">
                <a:latin typeface="Verdana" panose="020B0604030504040204" pitchFamily="34" charset="0"/>
                <a:ea typeface="Verdana" panose="020B0604030504040204" pitchFamily="34" charset="0"/>
              </a:rPr>
              <a:t>Valitse</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ajankohta</a:t>
            </a:r>
            <a:r>
              <a:rPr lang="en-US" sz="2000" dirty="0">
                <a:latin typeface="Verdana" panose="020B0604030504040204" pitchFamily="34" charset="0"/>
                <a:ea typeface="Verdana" panose="020B0604030504040204" pitchFamily="34" charset="0"/>
              </a:rPr>
              <a:t> 5, 10 </a:t>
            </a:r>
            <a:r>
              <a:rPr lang="en-US" sz="2000" dirty="0" err="1">
                <a:latin typeface="Verdana" panose="020B0604030504040204" pitchFamily="34" charset="0"/>
                <a:ea typeface="Verdana" panose="020B0604030504040204" pitchFamily="34" charset="0"/>
              </a:rPr>
              <a:t>eteenpäin</a:t>
            </a:r>
            <a:r>
              <a:rPr lang="en-US" sz="2000" dirty="0">
                <a:latin typeface="Verdana" panose="020B0604030504040204" pitchFamily="34" charset="0"/>
                <a:ea typeface="Verdana" panose="020B0604030504040204" pitchFamily="34" charset="0"/>
              </a:rPr>
              <a:t> tai </a:t>
            </a:r>
            <a:r>
              <a:rPr lang="en-US" sz="2000" dirty="0" err="1">
                <a:latin typeface="Verdana" panose="020B0604030504040204" pitchFamily="34" charset="0"/>
                <a:ea typeface="Verdana" panose="020B0604030504040204" pitchFamily="34" charset="0"/>
              </a:rPr>
              <a:t>muu</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itsellesi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merkityksellinen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ajankohta</a:t>
            </a:r>
            <a:r>
              <a:rPr lang="en-US" sz="2000" dirty="0">
                <a:latin typeface="Verdana" panose="020B0604030504040204" pitchFamily="34" charset="0"/>
                <a:ea typeface="Verdana" panose="020B0604030504040204" pitchFamily="34" charset="0"/>
              </a:rPr>
              <a:t>. Kirjoita </a:t>
            </a:r>
            <a:r>
              <a:rPr lang="en-US" sz="2000" dirty="0" err="1">
                <a:latin typeface="Verdana" panose="020B0604030504040204" pitchFamily="34" charset="0"/>
                <a:ea typeface="Verdana" panose="020B0604030504040204" pitchFamily="34" charset="0"/>
              </a:rPr>
              <a:t>em</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päivämäärä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kirjeen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yläkulmaan</a:t>
            </a:r>
            <a:endParaRPr lang="en-US" sz="2000" dirty="0">
              <a:latin typeface="Verdana" panose="020B0604030504040204" pitchFamily="34" charset="0"/>
              <a:ea typeface="Verdana" panose="020B0604030504040204" pitchFamily="34" charset="0"/>
            </a:endParaRPr>
          </a:p>
          <a:p>
            <a:pPr marL="228600">
              <a:lnSpc>
                <a:spcPct val="90000"/>
              </a:lnSpc>
              <a:spcAft>
                <a:spcPts val="600"/>
              </a:spcAft>
            </a:pPr>
            <a:endParaRPr lang="en-US" sz="2000" dirty="0">
              <a:latin typeface="Verdana" panose="020B0604030504040204" pitchFamily="34" charset="0"/>
              <a:ea typeface="Verdana" panose="020B0604030504040204" pitchFamily="34" charset="0"/>
            </a:endParaRPr>
          </a:p>
          <a:p>
            <a:pPr marL="457200" indent="-228600">
              <a:lnSpc>
                <a:spcPct val="90000"/>
              </a:lnSpc>
              <a:spcAft>
                <a:spcPts val="600"/>
              </a:spcAft>
              <a:buFont typeface="Arial" panose="020B0604020202020204" pitchFamily="34" charset="0"/>
              <a:buChar char="•"/>
            </a:pPr>
            <a:r>
              <a:rPr lang="en-US" sz="2000" dirty="0" err="1">
                <a:latin typeface="Verdana" panose="020B0604030504040204" pitchFamily="34" charset="0"/>
                <a:ea typeface="Verdana" panose="020B0604030504040204" pitchFamily="34" charset="0"/>
              </a:rPr>
              <a:t>Kuvittele</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kirjoittavasi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ystävällesi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jonka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tunnet</a:t>
            </a:r>
            <a:r>
              <a:rPr lang="en-US" sz="2000" dirty="0">
                <a:latin typeface="Verdana" panose="020B0604030504040204" pitchFamily="34" charset="0"/>
                <a:ea typeface="Verdana" panose="020B0604030504040204" pitchFamily="34" charset="0"/>
              </a:rPr>
              <a:t> ja </a:t>
            </a:r>
            <a:r>
              <a:rPr lang="en-US" sz="2000" dirty="0" err="1">
                <a:latin typeface="Verdana" panose="020B0604030504040204" pitchFamily="34" charset="0"/>
                <a:ea typeface="Verdana" panose="020B0604030504040204" pitchFamily="34" charset="0"/>
              </a:rPr>
              <a:t>haluaisit</a:t>
            </a:r>
            <a:r>
              <a:rPr lang="en-US" sz="2000" dirty="0">
                <a:latin typeface="Verdana" panose="020B0604030504040204" pitchFamily="34" charset="0"/>
                <a:ea typeface="Verdana" panose="020B0604030504040204" pitchFamily="34" charset="0"/>
              </a:rPr>
              <a:t> olla </a:t>
            </a:r>
            <a:r>
              <a:rPr lang="en-US" sz="2000" dirty="0" err="1">
                <a:latin typeface="Verdana" panose="020B0604030504040204" pitchFamily="34" charset="0"/>
                <a:ea typeface="Verdana" panose="020B0604030504040204" pitchFamily="34" charset="0"/>
              </a:rPr>
              <a:t>läheinen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tulevaisuudessakin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voit</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käyttää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tervehdyksessä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ystäväsi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nimeä</a:t>
            </a:r>
            <a:r>
              <a:rPr lang="en-US" sz="2000" dirty="0">
                <a:latin typeface="Verdana" panose="020B0604030504040204" pitchFamily="34" charset="0"/>
                <a:ea typeface="Verdana" panose="020B0604030504040204" pitchFamily="34" charset="0"/>
              </a:rPr>
              <a:t>.</a:t>
            </a:r>
          </a:p>
          <a:p>
            <a:pPr marL="457200" indent="-228600">
              <a:lnSpc>
                <a:spcPct val="90000"/>
              </a:lnSpc>
              <a:spcAft>
                <a:spcPts val="600"/>
              </a:spcAft>
              <a:buFont typeface="Arial" panose="020B0604020202020204" pitchFamily="34" charset="0"/>
              <a:buChar char="•"/>
            </a:pPr>
            <a:r>
              <a:rPr lang="en-US" sz="2000" dirty="0" err="1">
                <a:latin typeface="Verdana" panose="020B0604030504040204" pitchFamily="34" charset="0"/>
                <a:ea typeface="Verdana" panose="020B0604030504040204" pitchFamily="34" charset="0"/>
              </a:rPr>
              <a:t>Kirjoittaessasi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kuvittele</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eläväsi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hyvinvoivaa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elämää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johon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olet</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tyytyväinen</a:t>
            </a:r>
            <a:r>
              <a:rPr lang="en-US" sz="2000" dirty="0">
                <a:latin typeface="Verdana" panose="020B0604030504040204" pitchFamily="34" charset="0"/>
                <a:ea typeface="Verdana" panose="020B0604030504040204" pitchFamily="34" charset="0"/>
              </a:rPr>
              <a:t>.</a:t>
            </a:r>
          </a:p>
          <a:p>
            <a:pPr marL="228600">
              <a:lnSpc>
                <a:spcPct val="90000"/>
              </a:lnSpc>
              <a:spcAft>
                <a:spcPts val="600"/>
              </a:spcAft>
            </a:pPr>
            <a:r>
              <a:rPr lang="en-US" sz="2000" dirty="0">
                <a:latin typeface="Verdana" panose="020B0604030504040204" pitchFamily="34" charset="0"/>
                <a:ea typeface="Verdana" panose="020B0604030504040204" pitchFamily="34" charset="0"/>
              </a:rPr>
              <a:t> </a:t>
            </a:r>
          </a:p>
          <a:p>
            <a:pPr marL="457200" indent="-228600">
              <a:lnSpc>
                <a:spcPct val="90000"/>
              </a:lnSpc>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rPr>
              <a:t>Jos </a:t>
            </a:r>
            <a:r>
              <a:rPr lang="en-US" sz="2000" dirty="0" err="1">
                <a:latin typeface="Verdana" panose="020B0604030504040204" pitchFamily="34" charset="0"/>
                <a:ea typeface="Verdana" panose="020B0604030504040204" pitchFamily="34" charset="0"/>
              </a:rPr>
              <a:t>kamppailet</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nyt</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haasteiden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kanssa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oleta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niiden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ratkenneen</a:t>
            </a:r>
            <a:r>
              <a:rPr lang="en-US" sz="2000" dirty="0">
                <a:latin typeface="Verdana" panose="020B0604030504040204" pitchFamily="34" charset="0"/>
                <a:ea typeface="Verdana" panose="020B0604030504040204" pitchFamily="34" charset="0"/>
              </a:rPr>
              <a:t> tai </a:t>
            </a:r>
            <a:r>
              <a:rPr lang="en-US" sz="2000" dirty="0" err="1">
                <a:latin typeface="Verdana" panose="020B0604030504040204" pitchFamily="34" charset="0"/>
                <a:ea typeface="Verdana" panose="020B0604030504040204" pitchFamily="34" charset="0"/>
              </a:rPr>
              <a:t>kerro</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miten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olet</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löytänyt</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sinulle</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sopivia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tapoja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haasteiden</a:t>
            </a:r>
            <a:r>
              <a:rPr lang="en-US" sz="2000" dirty="0">
                <a:latin typeface="Verdana" panose="020B0604030504040204" pitchFamily="34" charset="0"/>
                <a:ea typeface="Verdana" panose="020B0604030504040204" pitchFamily="34" charset="0"/>
              </a:rPr>
              <a:t> ja </a:t>
            </a:r>
            <a:r>
              <a:rPr lang="en-US" sz="2000" dirty="0" err="1">
                <a:latin typeface="Verdana" panose="020B0604030504040204" pitchFamily="34" charset="0"/>
                <a:ea typeface="Verdana" panose="020B0604030504040204" pitchFamily="34" charset="0"/>
              </a:rPr>
              <a:t>vaikeuksien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ratkaisemiseen</a:t>
            </a:r>
            <a:r>
              <a:rPr lang="en-US" sz="2000" dirty="0">
                <a:latin typeface="Verdana" panose="020B0604030504040204" pitchFamily="34" charset="0"/>
                <a:ea typeface="Verdana" panose="020B0604030504040204" pitchFamily="34" charset="0"/>
              </a:rPr>
              <a:t>. Kerro, </a:t>
            </a:r>
            <a:r>
              <a:rPr lang="en-US" sz="2000" dirty="0" err="1">
                <a:latin typeface="Verdana" panose="020B0604030504040204" pitchFamily="34" charset="0"/>
                <a:ea typeface="Verdana" panose="020B0604030504040204" pitchFamily="34" charset="0"/>
              </a:rPr>
              <a:t>minkä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keinon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koit</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hyödyllisimmäksi</a:t>
            </a:r>
            <a:r>
              <a:rPr lang="en-US" sz="2000" dirty="0">
                <a:latin typeface="Verdana" panose="020B0604030504040204" pitchFamily="34" charset="0"/>
                <a:ea typeface="Verdana" panose="020B0604030504040204" pitchFamily="34" charset="0"/>
              </a:rPr>
              <a:t>. </a:t>
            </a:r>
          </a:p>
          <a:p>
            <a:pPr marL="457200" indent="-228600">
              <a:lnSpc>
                <a:spcPct val="90000"/>
              </a:lnSpc>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rPr>
              <a:t>Kerro </a:t>
            </a:r>
            <a:r>
              <a:rPr lang="en-US" sz="2000" dirty="0" err="1">
                <a:latin typeface="Verdana" panose="020B0604030504040204" pitchFamily="34" charset="0"/>
                <a:ea typeface="Verdana" panose="020B0604030504040204" pitchFamily="34" charset="0"/>
              </a:rPr>
              <a:t>ystävällesi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tyypilllisestä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päivästäsi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kuvitellussa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tulevaisuudessasi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missä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asut</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kuvaile</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ihmissuhteitasi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pohdintoja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menneisyydestä</a:t>
            </a:r>
            <a:r>
              <a:rPr lang="en-US" sz="2000" dirty="0">
                <a:latin typeface="Verdana" panose="020B0604030504040204" pitchFamily="34" charset="0"/>
                <a:ea typeface="Verdana" panose="020B0604030504040204" pitchFamily="34" charset="0"/>
              </a:rPr>
              <a:t> ja </a:t>
            </a:r>
            <a:r>
              <a:rPr lang="en-US" sz="2000" dirty="0" err="1">
                <a:latin typeface="Verdana" panose="020B0604030504040204" pitchFamily="34" charset="0"/>
                <a:ea typeface="Verdana" panose="020B0604030504040204" pitchFamily="34" charset="0"/>
              </a:rPr>
              <a:t>suunnitelmia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tulevaisuuteen</a:t>
            </a:r>
            <a:r>
              <a:rPr lang="en-US" sz="2000" dirty="0">
                <a:latin typeface="Verdana" panose="020B0604030504040204" pitchFamily="34" charset="0"/>
                <a:ea typeface="Verdana" panose="020B0604030504040204" pitchFamily="34" charset="0"/>
              </a:rPr>
              <a:t>.  </a:t>
            </a:r>
          </a:p>
          <a:p>
            <a:pPr marL="457200" indent="-228600">
              <a:lnSpc>
                <a:spcPct val="90000"/>
              </a:lnSpc>
              <a:spcAft>
                <a:spcPts val="600"/>
              </a:spcAft>
              <a:buFont typeface="Arial" panose="020B0604020202020204" pitchFamily="34" charset="0"/>
              <a:buChar char="•"/>
            </a:pPr>
            <a:endParaRPr lang="en-US" sz="2000" dirty="0">
              <a:latin typeface="Verdana" panose="020B0604030504040204" pitchFamily="34" charset="0"/>
              <a:ea typeface="Verdana" panose="020B0604030504040204" pitchFamily="34" charset="0"/>
            </a:endParaRPr>
          </a:p>
          <a:p>
            <a:pPr marL="457200" indent="-228600">
              <a:lnSpc>
                <a:spcPct val="90000"/>
              </a:lnSpc>
              <a:spcAft>
                <a:spcPts val="600"/>
              </a:spcAft>
              <a:buFont typeface="Arial" panose="020B0604020202020204" pitchFamily="34" charset="0"/>
              <a:buChar char="•"/>
            </a:pPr>
            <a:r>
              <a:rPr lang="en-US" sz="2000" dirty="0" err="1">
                <a:latin typeface="Verdana" panose="020B0604030504040204" pitchFamily="34" charset="0"/>
                <a:ea typeface="Verdana" panose="020B0604030504040204" pitchFamily="34" charset="0"/>
              </a:rPr>
              <a:t>Kirjettä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ei</a:t>
            </a:r>
            <a:r>
              <a:rPr lang="en-US" sz="2000" dirty="0">
                <a:latin typeface="Verdana" panose="020B0604030504040204" pitchFamily="34" charset="0"/>
                <a:ea typeface="Verdana" panose="020B0604030504040204" pitchFamily="34" charset="0"/>
              </a:rPr>
              <a:t> ole </a:t>
            </a:r>
            <a:r>
              <a:rPr lang="en-US" sz="2000" dirty="0" err="1">
                <a:latin typeface="Verdana" panose="020B0604030504040204" pitchFamily="34" charset="0"/>
                <a:ea typeface="Verdana" panose="020B0604030504040204" pitchFamily="34" charset="0"/>
              </a:rPr>
              <a:t>tarkoitus</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lähettää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eikä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lukea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ryhmässä</a:t>
            </a:r>
            <a:r>
              <a:rPr lang="en-US" sz="2000" dirty="0">
                <a:latin typeface="Verdana" panose="020B0604030504040204" pitchFamily="34" charset="0"/>
                <a:ea typeface="Verdana" panose="020B0604030504040204" pitchFamily="34" charset="0"/>
              </a:rPr>
              <a:t>. Se on vain </a:t>
            </a:r>
            <a:r>
              <a:rPr lang="en-US" sz="2000" dirty="0" err="1">
                <a:latin typeface="Verdana" panose="020B0604030504040204" pitchFamily="34" charset="0"/>
                <a:ea typeface="Verdana" panose="020B0604030504040204" pitchFamily="34" charset="0"/>
              </a:rPr>
              <a:t>sinua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itseäsi</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varten</a:t>
            </a:r>
            <a:r>
              <a:rPr lang="en-US" sz="2000" dirty="0">
                <a:latin typeface="Verdana" panose="020B0604030504040204" pitchFamily="34" charset="0"/>
                <a:ea typeface="Verdana" panose="020B0604030504040204" pitchFamily="34" charset="0"/>
              </a:rPr>
              <a:t>.  </a:t>
            </a:r>
          </a:p>
          <a:p>
            <a:pPr marL="457200" indent="-228600">
              <a:lnSpc>
                <a:spcPct val="90000"/>
              </a:lnSpc>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rPr>
              <a:t>Kun </a:t>
            </a:r>
            <a:r>
              <a:rPr lang="en-US" sz="2000" dirty="0" err="1">
                <a:latin typeface="Verdana" panose="020B0604030504040204" pitchFamily="34" charset="0"/>
                <a:ea typeface="Verdana" panose="020B0604030504040204" pitchFamily="34" charset="0"/>
              </a:rPr>
              <a:t>kirjoitat</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älä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kanna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huolta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siitä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mikä</a:t>
            </a:r>
            <a:r>
              <a:rPr lang="en-US" sz="2000" dirty="0">
                <a:latin typeface="Verdana" panose="020B0604030504040204" pitchFamily="34" charset="0"/>
                <a:ea typeface="Verdana" panose="020B0604030504040204" pitchFamily="34" charset="0"/>
              </a:rPr>
              <a:t> on </a:t>
            </a:r>
            <a:r>
              <a:rPr lang="en-US" sz="2000" dirty="0" err="1">
                <a:latin typeface="Verdana" panose="020B0604030504040204" pitchFamily="34" charset="0"/>
                <a:ea typeface="Verdana" panose="020B0604030504040204" pitchFamily="34" charset="0"/>
              </a:rPr>
              <a:t>realistista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vaan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kirjoita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avoimin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mielin</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jotta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sinulla</a:t>
            </a:r>
            <a:r>
              <a:rPr lang="en-US" sz="2000" dirty="0">
                <a:latin typeface="Verdana" panose="020B0604030504040204" pitchFamily="34" charset="0"/>
                <a:ea typeface="Verdana" panose="020B0604030504040204" pitchFamily="34" charset="0"/>
              </a:rPr>
              <a:t> on </a:t>
            </a:r>
            <a:r>
              <a:rPr lang="en-US" sz="2000" dirty="0" err="1">
                <a:latin typeface="Verdana" panose="020B0604030504040204" pitchFamily="34" charset="0"/>
                <a:ea typeface="Verdana" panose="020B0604030504040204" pitchFamily="34" charset="0"/>
              </a:rPr>
              <a:t>tilaa</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myös</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yllättää</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itsesi</a:t>
            </a:r>
            <a:r>
              <a:rPr lang="en-US" sz="2000" dirty="0">
                <a:latin typeface="Verdana" panose="020B0604030504040204" pitchFamily="34" charset="0"/>
                <a:ea typeface="Verdana" panose="020B0604030504040204" pitchFamily="34" charset="0"/>
              </a:rPr>
              <a:t>. </a:t>
            </a:r>
          </a:p>
          <a:p>
            <a:pPr marL="228600">
              <a:lnSpc>
                <a:spcPct val="90000"/>
              </a:lnSpc>
              <a:spcAft>
                <a:spcPts val="600"/>
              </a:spcAft>
            </a:pPr>
            <a:r>
              <a:rPr lang="en-US" sz="2000" dirty="0">
                <a:latin typeface="Verdana" panose="020B0604030504040204" pitchFamily="34" charset="0"/>
                <a:ea typeface="Verdana" panose="020B0604030504040204" pitchFamily="34" charset="0"/>
              </a:rPr>
              <a:t>        Lähde: </a:t>
            </a:r>
            <a:r>
              <a:rPr lang="en-US" sz="2000" dirty="0" err="1">
                <a:latin typeface="Verdana" panose="020B0604030504040204" pitchFamily="34" charset="0"/>
                <a:ea typeface="Verdana" panose="020B0604030504040204" pitchFamily="34" charset="0"/>
              </a:rPr>
              <a:t>Sydänliitto</a:t>
            </a:r>
            <a:r>
              <a:rPr lang="en-US" sz="2000" dirty="0">
                <a:latin typeface="Verdana" panose="020B0604030504040204" pitchFamily="34" charset="0"/>
                <a:ea typeface="Verdana" panose="020B0604030504040204" pitchFamily="34" charset="0"/>
              </a:rPr>
              <a:t> </a:t>
            </a:r>
            <a:r>
              <a:rPr lang="en-US" sz="2000" dirty="0" err="1">
                <a:latin typeface="Verdana" panose="020B0604030504040204" pitchFamily="34" charset="0"/>
                <a:ea typeface="Verdana" panose="020B0604030504040204" pitchFamily="34" charset="0"/>
              </a:rPr>
              <a:t>Tulppa-valmennus</a:t>
            </a:r>
            <a:endParaRPr lang="en-US" sz="2000" dirty="0">
              <a:latin typeface="Verdana" panose="020B0604030504040204" pitchFamily="34" charset="0"/>
              <a:ea typeface="Verdana" panose="020B0604030504040204" pitchFamily="34" charset="0"/>
            </a:endParaRPr>
          </a:p>
          <a:p>
            <a:pPr marL="457200" indent="-228600">
              <a:lnSpc>
                <a:spcPct val="90000"/>
              </a:lnSpc>
              <a:spcAft>
                <a:spcPts val="600"/>
              </a:spcAft>
              <a:buFont typeface="Arial" panose="020B0604020202020204" pitchFamily="34" charset="0"/>
              <a:buChar char="•"/>
            </a:pPr>
            <a:endParaRPr lang="en-US" sz="2000" dirty="0">
              <a:latin typeface="Verdana" panose="020B0604030504040204" pitchFamily="34" charset="0"/>
              <a:ea typeface="Verdana" panose="020B0604030504040204" pitchFamily="34" charset="0"/>
            </a:endParaRPr>
          </a:p>
          <a:p>
            <a:pPr marL="457200" indent="-228600">
              <a:lnSpc>
                <a:spcPct val="90000"/>
              </a:lnSpc>
              <a:spcAft>
                <a:spcPts val="600"/>
              </a:spcAft>
              <a:buFont typeface="Arial" panose="020B0604020202020204" pitchFamily="34" charset="0"/>
              <a:buChar char="•"/>
            </a:pPr>
            <a:endParaRPr lang="en-US" sz="2000" dirty="0">
              <a:latin typeface="Verdana" panose="020B0604030504040204" pitchFamily="34" charset="0"/>
              <a:ea typeface="Verdana" panose="020B0604030504040204" pitchFamily="34" charset="0"/>
            </a:endParaRPr>
          </a:p>
        </p:txBody>
      </p:sp>
      <p:pic>
        <p:nvPicPr>
          <p:cNvPr id="3" name="Picture 4">
            <a:extLst>
              <a:ext uri="{FF2B5EF4-FFF2-40B4-BE49-F238E27FC236}">
                <a16:creationId xmlns:a16="http://schemas.microsoft.com/office/drawing/2014/main" id="{AA8622ED-1D93-4334-0401-444EA5A6A415}"/>
              </a:ext>
            </a:extLst>
          </p:cNvPr>
          <p:cNvPicPr>
            <a:picLocks noChangeAspect="1"/>
          </p:cNvPicPr>
          <p:nvPr/>
        </p:nvPicPr>
        <p:blipFill>
          <a:blip r:embed="rId4"/>
          <a:stretch>
            <a:fillRect/>
          </a:stretch>
        </p:blipFill>
        <p:spPr>
          <a:xfrm>
            <a:off x="10250905" y="6200216"/>
            <a:ext cx="1764632" cy="516563"/>
          </a:xfrm>
          <a:prstGeom prst="rect">
            <a:avLst/>
          </a:prstGeom>
        </p:spPr>
      </p:pic>
    </p:spTree>
    <p:extLst>
      <p:ext uri="{BB962C8B-B14F-4D97-AF65-F5344CB8AC3E}">
        <p14:creationId xmlns:p14="http://schemas.microsoft.com/office/powerpoint/2010/main" val="114410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9AE26-347D-3A05-6728-11FA28C971B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 6">
            <a:extLst>
              <a:ext uri="{FF2B5EF4-FFF2-40B4-BE49-F238E27FC236}">
                <a16:creationId xmlns:a16="http://schemas.microsoft.com/office/drawing/2014/main" id="{79007932-5022-2EE0-A0E2-0B9CD92BB93C}"/>
              </a:ext>
            </a:extLst>
          </p:cNvPr>
          <p:cNvPicPr>
            <a:picLocks noChangeAspect="1"/>
          </p:cNvPicPr>
          <p:nvPr/>
        </p:nvPicPr>
        <p:blipFill>
          <a:blip r:embed="rId3">
            <a:extLst>
              <a:ext uri="{28A0092B-C50C-407E-A947-70E740481C1C}">
                <a14:useLocalDpi xmlns:a14="http://schemas.microsoft.com/office/drawing/2010/main" val="0"/>
              </a:ext>
            </a:extLst>
          </a:blip>
          <a:srcRect l="3711" r="16977"/>
          <a:stretch>
            <a:fillRect/>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iruutu 3">
            <a:extLst>
              <a:ext uri="{FF2B5EF4-FFF2-40B4-BE49-F238E27FC236}">
                <a16:creationId xmlns:a16="http://schemas.microsoft.com/office/drawing/2014/main" id="{713A4526-E8EE-D220-391A-0D53CE3319C6}"/>
              </a:ext>
            </a:extLst>
          </p:cNvPr>
          <p:cNvSpPr txBox="1"/>
          <p:nvPr/>
        </p:nvSpPr>
        <p:spPr>
          <a:xfrm>
            <a:off x="838200" y="365125"/>
            <a:ext cx="4694695"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Verdana" panose="020B0604030504040204" pitchFamily="34" charset="0"/>
                <a:ea typeface="Verdana" panose="020B0604030504040204" pitchFamily="34" charset="0"/>
                <a:cs typeface="+mj-cs"/>
              </a:rPr>
              <a:t>6. </a:t>
            </a:r>
            <a:r>
              <a:rPr lang="en-US" sz="4000" dirty="0" err="1">
                <a:latin typeface="Verdana" panose="020B0604030504040204" pitchFamily="34" charset="0"/>
                <a:ea typeface="Verdana" panose="020B0604030504040204" pitchFamily="34" charset="0"/>
                <a:cs typeface="+mj-cs"/>
              </a:rPr>
              <a:t>Hyvinvoinnin</a:t>
            </a:r>
            <a:r>
              <a:rPr lang="en-US" sz="4000" dirty="0">
                <a:latin typeface="Verdana" panose="020B0604030504040204" pitchFamily="34" charset="0"/>
                <a:ea typeface="Verdana" panose="020B0604030504040204" pitchFamily="34" charset="0"/>
                <a:cs typeface="+mj-cs"/>
              </a:rPr>
              <a:t> </a:t>
            </a:r>
            <a:r>
              <a:rPr lang="en-US" sz="4000" dirty="0" err="1">
                <a:latin typeface="Verdana" panose="020B0604030504040204" pitchFamily="34" charset="0"/>
                <a:ea typeface="Verdana" panose="020B0604030504040204" pitchFamily="34" charset="0"/>
                <a:cs typeface="+mj-cs"/>
              </a:rPr>
              <a:t>tukiverkko</a:t>
            </a:r>
            <a:endParaRPr lang="en-US" sz="4000" dirty="0">
              <a:latin typeface="Verdana" panose="020B0604030504040204" pitchFamily="34" charset="0"/>
              <a:ea typeface="Verdana" panose="020B0604030504040204" pitchFamily="34" charset="0"/>
              <a:cs typeface="+mj-cs"/>
            </a:endParaRPr>
          </a:p>
        </p:txBody>
      </p:sp>
      <p:sp>
        <p:nvSpPr>
          <p:cNvPr id="8" name="Tekstiruutu 7">
            <a:extLst>
              <a:ext uri="{FF2B5EF4-FFF2-40B4-BE49-F238E27FC236}">
                <a16:creationId xmlns:a16="http://schemas.microsoft.com/office/drawing/2014/main" id="{F5254D22-C463-AF98-AE8B-E1C653DB2F36}"/>
              </a:ext>
            </a:extLst>
          </p:cNvPr>
          <p:cNvSpPr txBox="1"/>
          <p:nvPr/>
        </p:nvSpPr>
        <p:spPr>
          <a:xfrm>
            <a:off x="83820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200" dirty="0" err="1"/>
              <a:t>Mitä</a:t>
            </a:r>
            <a:r>
              <a:rPr lang="en-US" sz="2200" dirty="0"/>
              <a:t> </a:t>
            </a:r>
            <a:r>
              <a:rPr lang="en-US" sz="2200" dirty="0" err="1"/>
              <a:t>haluat</a:t>
            </a:r>
            <a:r>
              <a:rPr lang="en-US" sz="2200" dirty="0"/>
              <a:t> </a:t>
            </a:r>
            <a:r>
              <a:rPr lang="en-US" sz="2200" dirty="0" err="1"/>
              <a:t>ottaa</a:t>
            </a:r>
            <a:r>
              <a:rPr lang="en-US" sz="2200" dirty="0"/>
              <a:t> </a:t>
            </a:r>
            <a:r>
              <a:rPr lang="en-US" sz="2200" dirty="0" err="1"/>
              <a:t>tältä</a:t>
            </a:r>
            <a:r>
              <a:rPr lang="en-US" sz="2200" dirty="0"/>
              <a:t> </a:t>
            </a:r>
            <a:r>
              <a:rPr lang="en-US" sz="2200" dirty="0" err="1"/>
              <a:t>matkalta</a:t>
            </a:r>
            <a:r>
              <a:rPr lang="en-US" sz="2200" dirty="0"/>
              <a:t> </a:t>
            </a:r>
            <a:r>
              <a:rPr lang="en-US" sz="2200" dirty="0" err="1"/>
              <a:t>mukaan</a:t>
            </a:r>
            <a:r>
              <a:rPr lang="en-US" sz="2200" dirty="0"/>
              <a:t>? </a:t>
            </a:r>
          </a:p>
          <a:p>
            <a:pPr marL="342900" indent="-228600">
              <a:lnSpc>
                <a:spcPct val="90000"/>
              </a:lnSpc>
              <a:spcAft>
                <a:spcPts val="600"/>
              </a:spcAft>
              <a:buFont typeface="Arial" panose="020B0604020202020204" pitchFamily="34" charset="0"/>
              <a:buChar char="•"/>
            </a:pPr>
            <a:endParaRPr lang="en-US" sz="2200" dirty="0"/>
          </a:p>
          <a:p>
            <a:pPr marL="342900" indent="-228600">
              <a:lnSpc>
                <a:spcPct val="90000"/>
              </a:lnSpc>
              <a:spcAft>
                <a:spcPts val="600"/>
              </a:spcAft>
              <a:buFont typeface="Arial" panose="020B0604020202020204" pitchFamily="34" charset="0"/>
              <a:buChar char="•"/>
            </a:pPr>
            <a:r>
              <a:rPr lang="en-US" sz="2200" dirty="0" err="1"/>
              <a:t>Mitä</a:t>
            </a:r>
            <a:r>
              <a:rPr lang="en-US" sz="2200" dirty="0"/>
              <a:t> </a:t>
            </a:r>
            <a:r>
              <a:rPr lang="en-US" sz="2200" dirty="0" err="1"/>
              <a:t>haluat</a:t>
            </a:r>
            <a:r>
              <a:rPr lang="en-US" sz="2200" dirty="0"/>
              <a:t> </a:t>
            </a:r>
            <a:r>
              <a:rPr lang="en-US" sz="2200" dirty="0" err="1"/>
              <a:t>jättää</a:t>
            </a:r>
            <a:r>
              <a:rPr lang="en-US" sz="2200" dirty="0"/>
              <a:t> </a:t>
            </a:r>
            <a:r>
              <a:rPr lang="en-US" sz="2200" dirty="0" err="1"/>
              <a:t>taaksesi</a:t>
            </a:r>
            <a:r>
              <a:rPr lang="en-US" sz="2200" dirty="0"/>
              <a:t>, </a:t>
            </a:r>
            <a:r>
              <a:rPr lang="en-US" sz="2200" dirty="0" err="1"/>
              <a:t>tähän</a:t>
            </a:r>
            <a:r>
              <a:rPr lang="en-US" sz="2200" dirty="0"/>
              <a:t> </a:t>
            </a:r>
            <a:r>
              <a:rPr lang="en-US" sz="2200" dirty="0" err="1"/>
              <a:t>hetkeen</a:t>
            </a:r>
            <a:r>
              <a:rPr lang="en-US" sz="2200" dirty="0"/>
              <a:t>? </a:t>
            </a:r>
          </a:p>
        </p:txBody>
      </p:sp>
      <p:sp>
        <p:nvSpPr>
          <p:cNvPr id="5" name="Content Placeholder 2">
            <a:extLst>
              <a:ext uri="{FF2B5EF4-FFF2-40B4-BE49-F238E27FC236}">
                <a16:creationId xmlns:a16="http://schemas.microsoft.com/office/drawing/2014/main" id="{9EA01D56-45CF-4658-31DB-FB5D91B774FB}"/>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pic>
        <p:nvPicPr>
          <p:cNvPr id="6" name="Picture 4">
            <a:extLst>
              <a:ext uri="{FF2B5EF4-FFF2-40B4-BE49-F238E27FC236}">
                <a16:creationId xmlns:a16="http://schemas.microsoft.com/office/drawing/2014/main" id="{169FFC57-B1BB-0D96-1337-2929E6706A2E}"/>
              </a:ext>
            </a:extLst>
          </p:cNvPr>
          <p:cNvPicPr>
            <a:picLocks noChangeAspect="1"/>
          </p:cNvPicPr>
          <p:nvPr/>
        </p:nvPicPr>
        <p:blipFill>
          <a:blip r:embed="rId4"/>
          <a:stretch>
            <a:fillRect/>
          </a:stretch>
        </p:blipFill>
        <p:spPr>
          <a:xfrm>
            <a:off x="9852799" y="6123440"/>
            <a:ext cx="1939701" cy="567812"/>
          </a:xfrm>
          <a:prstGeom prst="rect">
            <a:avLst/>
          </a:prstGeom>
        </p:spPr>
      </p:pic>
    </p:spTree>
    <p:extLst>
      <p:ext uri="{BB962C8B-B14F-4D97-AF65-F5344CB8AC3E}">
        <p14:creationId xmlns:p14="http://schemas.microsoft.com/office/powerpoint/2010/main" val="219083028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1299</Words>
  <Application>Microsoft Office PowerPoint</Application>
  <PresentationFormat>Laajakuva</PresentationFormat>
  <Paragraphs>228</Paragraphs>
  <Slides>14</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Arial</vt:lpstr>
      <vt:lpstr>Calibri</vt:lpstr>
      <vt:lpstr>Calibri Light</vt:lpstr>
      <vt:lpstr>Verdana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Grénman</cp:lastModifiedBy>
  <cp:revision>36</cp:revision>
  <dcterms:created xsi:type="dcterms:W3CDTF">2020-04-23T05:12:49Z</dcterms:created>
  <dcterms:modified xsi:type="dcterms:W3CDTF">2026-04-24T11:29:17Z</dcterms:modified>
</cp:coreProperties>
</file>